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63" r:id="rId5"/>
    <p:sldId id="259" r:id="rId6"/>
    <p:sldId id="260" r:id="rId7"/>
    <p:sldId id="261" r:id="rId8"/>
  </p:sldIdLst>
  <p:sldSz cx="12192000" cy="6858000"/>
  <p:notesSz cx="6858000" cy="9144000"/>
  <p:defaultTextStyle>
    <a:defPPr>
      <a:defRPr lang="en-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726"/>
  </p:normalViewPr>
  <p:slideViewPr>
    <p:cSldViewPr snapToGrid="0">
      <p:cViewPr varScale="1">
        <p:scale>
          <a:sx n="136" d="100"/>
          <a:sy n="136" d="100"/>
        </p:scale>
        <p:origin x="216" y="8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JP"/>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75EF76-4B3D-4A4F-B614-D9661C4AD0F5}" type="datetimeFigureOut">
              <a:rPr lang="en-JP" smtClean="0"/>
              <a:t>2025/12/17</a:t>
            </a:fld>
            <a:endParaRPr lang="en-JP"/>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JP"/>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JP"/>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35B640-DB75-DB45-91A9-6130DBED2AF1}" type="slidenum">
              <a:rPr lang="en-JP" smtClean="0"/>
              <a:t>‹#›</a:t>
            </a:fld>
            <a:endParaRPr lang="en-JP"/>
          </a:p>
        </p:txBody>
      </p:sp>
    </p:spTree>
    <p:extLst>
      <p:ext uri="{BB962C8B-B14F-4D97-AF65-F5344CB8AC3E}">
        <p14:creationId xmlns:p14="http://schemas.microsoft.com/office/powerpoint/2010/main" val="2104301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JP" dirty="0"/>
          </a:p>
        </p:txBody>
      </p:sp>
      <p:sp>
        <p:nvSpPr>
          <p:cNvPr id="4" name="Slide Number Placeholder 3"/>
          <p:cNvSpPr>
            <a:spLocks noGrp="1"/>
          </p:cNvSpPr>
          <p:nvPr>
            <p:ph type="sldNum" sz="quarter" idx="5"/>
          </p:nvPr>
        </p:nvSpPr>
        <p:spPr/>
        <p:txBody>
          <a:bodyPr/>
          <a:lstStyle/>
          <a:p>
            <a:fld id="{4435B640-DB75-DB45-91A9-6130DBED2AF1}" type="slidenum">
              <a:rPr lang="en-JP" smtClean="0"/>
              <a:t>1</a:t>
            </a:fld>
            <a:endParaRPr lang="en-JP"/>
          </a:p>
        </p:txBody>
      </p:sp>
    </p:spTree>
    <p:extLst>
      <p:ext uri="{BB962C8B-B14F-4D97-AF65-F5344CB8AC3E}">
        <p14:creationId xmlns:p14="http://schemas.microsoft.com/office/powerpoint/2010/main" val="849426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D34CD-8CAE-2AA1-6671-08DD3C08318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JP"/>
          </a:p>
        </p:txBody>
      </p:sp>
      <p:sp>
        <p:nvSpPr>
          <p:cNvPr id="3" name="Subtitle 2">
            <a:extLst>
              <a:ext uri="{FF2B5EF4-FFF2-40B4-BE49-F238E27FC236}">
                <a16:creationId xmlns:a16="http://schemas.microsoft.com/office/drawing/2014/main" id="{D79744B6-50C3-50EC-3646-363F5592BA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JP"/>
          </a:p>
        </p:txBody>
      </p:sp>
      <p:sp>
        <p:nvSpPr>
          <p:cNvPr id="4" name="Date Placeholder 3">
            <a:extLst>
              <a:ext uri="{FF2B5EF4-FFF2-40B4-BE49-F238E27FC236}">
                <a16:creationId xmlns:a16="http://schemas.microsoft.com/office/drawing/2014/main" id="{BE560FAC-FB32-A6C3-CEE7-129E88B16B3B}"/>
              </a:ext>
            </a:extLst>
          </p:cNvPr>
          <p:cNvSpPr>
            <a:spLocks noGrp="1"/>
          </p:cNvSpPr>
          <p:nvPr>
            <p:ph type="dt" sz="half" idx="10"/>
          </p:nvPr>
        </p:nvSpPr>
        <p:spPr/>
        <p:txBody>
          <a:bodyPr/>
          <a:lstStyle/>
          <a:p>
            <a:fld id="{267C8F49-4D27-4040-A03C-AC95233799E2}" type="datetimeFigureOut">
              <a:rPr lang="en-JP" smtClean="0"/>
              <a:t>2025/12/17</a:t>
            </a:fld>
            <a:endParaRPr lang="en-JP"/>
          </a:p>
        </p:txBody>
      </p:sp>
      <p:sp>
        <p:nvSpPr>
          <p:cNvPr id="5" name="Footer Placeholder 4">
            <a:extLst>
              <a:ext uri="{FF2B5EF4-FFF2-40B4-BE49-F238E27FC236}">
                <a16:creationId xmlns:a16="http://schemas.microsoft.com/office/drawing/2014/main" id="{A827C846-12B4-21DB-2CF6-FAD893DAE470}"/>
              </a:ext>
            </a:extLst>
          </p:cNvPr>
          <p:cNvSpPr>
            <a:spLocks noGrp="1"/>
          </p:cNvSpPr>
          <p:nvPr>
            <p:ph type="ftr" sz="quarter" idx="11"/>
          </p:nvPr>
        </p:nvSpPr>
        <p:spPr/>
        <p:txBody>
          <a:bodyPr/>
          <a:lstStyle/>
          <a:p>
            <a:endParaRPr lang="en-JP"/>
          </a:p>
        </p:txBody>
      </p:sp>
      <p:sp>
        <p:nvSpPr>
          <p:cNvPr id="6" name="Slide Number Placeholder 5">
            <a:extLst>
              <a:ext uri="{FF2B5EF4-FFF2-40B4-BE49-F238E27FC236}">
                <a16:creationId xmlns:a16="http://schemas.microsoft.com/office/drawing/2014/main" id="{C4BB91E7-C8AD-57B7-E3C9-D4E5A98BB4EE}"/>
              </a:ext>
            </a:extLst>
          </p:cNvPr>
          <p:cNvSpPr>
            <a:spLocks noGrp="1"/>
          </p:cNvSpPr>
          <p:nvPr>
            <p:ph type="sldNum" sz="quarter" idx="12"/>
          </p:nvPr>
        </p:nvSpPr>
        <p:spPr/>
        <p:txBody>
          <a:bodyPr/>
          <a:lstStyle/>
          <a:p>
            <a:fld id="{62FB02E2-0852-A641-8CB1-5668BE0E742C}" type="slidenum">
              <a:rPr lang="en-JP" smtClean="0"/>
              <a:t>‹#›</a:t>
            </a:fld>
            <a:endParaRPr lang="en-JP"/>
          </a:p>
        </p:txBody>
      </p:sp>
    </p:spTree>
    <p:extLst>
      <p:ext uri="{BB962C8B-B14F-4D97-AF65-F5344CB8AC3E}">
        <p14:creationId xmlns:p14="http://schemas.microsoft.com/office/powerpoint/2010/main" val="37827068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F5D24-CCE7-833E-F6AC-9FBCBF85BA05}"/>
              </a:ext>
            </a:extLst>
          </p:cNvPr>
          <p:cNvSpPr>
            <a:spLocks noGrp="1"/>
          </p:cNvSpPr>
          <p:nvPr>
            <p:ph type="title"/>
          </p:nvPr>
        </p:nvSpPr>
        <p:spPr/>
        <p:txBody>
          <a:bodyPr/>
          <a:lstStyle/>
          <a:p>
            <a:r>
              <a:rPr lang="en-US"/>
              <a:t>Click to edit Master title style</a:t>
            </a:r>
            <a:endParaRPr lang="en-JP"/>
          </a:p>
        </p:txBody>
      </p:sp>
      <p:sp>
        <p:nvSpPr>
          <p:cNvPr id="3" name="Vertical Text Placeholder 2">
            <a:extLst>
              <a:ext uri="{FF2B5EF4-FFF2-40B4-BE49-F238E27FC236}">
                <a16:creationId xmlns:a16="http://schemas.microsoft.com/office/drawing/2014/main" id="{7E8759F6-5718-FF08-BBE0-BD00F4A345C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4" name="Date Placeholder 3">
            <a:extLst>
              <a:ext uri="{FF2B5EF4-FFF2-40B4-BE49-F238E27FC236}">
                <a16:creationId xmlns:a16="http://schemas.microsoft.com/office/drawing/2014/main" id="{E7621545-D4DE-CFF2-0470-E0E61826CBAE}"/>
              </a:ext>
            </a:extLst>
          </p:cNvPr>
          <p:cNvSpPr>
            <a:spLocks noGrp="1"/>
          </p:cNvSpPr>
          <p:nvPr>
            <p:ph type="dt" sz="half" idx="10"/>
          </p:nvPr>
        </p:nvSpPr>
        <p:spPr/>
        <p:txBody>
          <a:bodyPr/>
          <a:lstStyle/>
          <a:p>
            <a:fld id="{267C8F49-4D27-4040-A03C-AC95233799E2}" type="datetimeFigureOut">
              <a:rPr lang="en-JP" smtClean="0"/>
              <a:t>2025/12/17</a:t>
            </a:fld>
            <a:endParaRPr lang="en-JP"/>
          </a:p>
        </p:txBody>
      </p:sp>
      <p:sp>
        <p:nvSpPr>
          <p:cNvPr id="5" name="Footer Placeholder 4">
            <a:extLst>
              <a:ext uri="{FF2B5EF4-FFF2-40B4-BE49-F238E27FC236}">
                <a16:creationId xmlns:a16="http://schemas.microsoft.com/office/drawing/2014/main" id="{6D385363-0D68-88DD-3677-6305FD98502A}"/>
              </a:ext>
            </a:extLst>
          </p:cNvPr>
          <p:cNvSpPr>
            <a:spLocks noGrp="1"/>
          </p:cNvSpPr>
          <p:nvPr>
            <p:ph type="ftr" sz="quarter" idx="11"/>
          </p:nvPr>
        </p:nvSpPr>
        <p:spPr/>
        <p:txBody>
          <a:bodyPr/>
          <a:lstStyle/>
          <a:p>
            <a:endParaRPr lang="en-JP"/>
          </a:p>
        </p:txBody>
      </p:sp>
      <p:sp>
        <p:nvSpPr>
          <p:cNvPr id="6" name="Slide Number Placeholder 5">
            <a:extLst>
              <a:ext uri="{FF2B5EF4-FFF2-40B4-BE49-F238E27FC236}">
                <a16:creationId xmlns:a16="http://schemas.microsoft.com/office/drawing/2014/main" id="{14E6351A-9006-2D44-0C15-5888BBB2D32A}"/>
              </a:ext>
            </a:extLst>
          </p:cNvPr>
          <p:cNvSpPr>
            <a:spLocks noGrp="1"/>
          </p:cNvSpPr>
          <p:nvPr>
            <p:ph type="sldNum" sz="quarter" idx="12"/>
          </p:nvPr>
        </p:nvSpPr>
        <p:spPr/>
        <p:txBody>
          <a:bodyPr/>
          <a:lstStyle/>
          <a:p>
            <a:fld id="{62FB02E2-0852-A641-8CB1-5668BE0E742C}" type="slidenum">
              <a:rPr lang="en-JP" smtClean="0"/>
              <a:t>‹#›</a:t>
            </a:fld>
            <a:endParaRPr lang="en-JP"/>
          </a:p>
        </p:txBody>
      </p:sp>
    </p:spTree>
    <p:extLst>
      <p:ext uri="{BB962C8B-B14F-4D97-AF65-F5344CB8AC3E}">
        <p14:creationId xmlns:p14="http://schemas.microsoft.com/office/powerpoint/2010/main" val="42047822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A95923-1C97-089D-247C-5B3F6AFCCAB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JP"/>
          </a:p>
        </p:txBody>
      </p:sp>
      <p:sp>
        <p:nvSpPr>
          <p:cNvPr id="3" name="Vertical Text Placeholder 2">
            <a:extLst>
              <a:ext uri="{FF2B5EF4-FFF2-40B4-BE49-F238E27FC236}">
                <a16:creationId xmlns:a16="http://schemas.microsoft.com/office/drawing/2014/main" id="{4EF384DC-DD15-1431-6E8D-D513A0775FC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4" name="Date Placeholder 3">
            <a:extLst>
              <a:ext uri="{FF2B5EF4-FFF2-40B4-BE49-F238E27FC236}">
                <a16:creationId xmlns:a16="http://schemas.microsoft.com/office/drawing/2014/main" id="{37A3406E-8591-D83C-90D5-A400B0F03059}"/>
              </a:ext>
            </a:extLst>
          </p:cNvPr>
          <p:cNvSpPr>
            <a:spLocks noGrp="1"/>
          </p:cNvSpPr>
          <p:nvPr>
            <p:ph type="dt" sz="half" idx="10"/>
          </p:nvPr>
        </p:nvSpPr>
        <p:spPr/>
        <p:txBody>
          <a:bodyPr/>
          <a:lstStyle/>
          <a:p>
            <a:fld id="{267C8F49-4D27-4040-A03C-AC95233799E2}" type="datetimeFigureOut">
              <a:rPr lang="en-JP" smtClean="0"/>
              <a:t>2025/12/17</a:t>
            </a:fld>
            <a:endParaRPr lang="en-JP"/>
          </a:p>
        </p:txBody>
      </p:sp>
      <p:sp>
        <p:nvSpPr>
          <p:cNvPr id="5" name="Footer Placeholder 4">
            <a:extLst>
              <a:ext uri="{FF2B5EF4-FFF2-40B4-BE49-F238E27FC236}">
                <a16:creationId xmlns:a16="http://schemas.microsoft.com/office/drawing/2014/main" id="{547294B5-1554-4626-BC6B-C3173792502B}"/>
              </a:ext>
            </a:extLst>
          </p:cNvPr>
          <p:cNvSpPr>
            <a:spLocks noGrp="1"/>
          </p:cNvSpPr>
          <p:nvPr>
            <p:ph type="ftr" sz="quarter" idx="11"/>
          </p:nvPr>
        </p:nvSpPr>
        <p:spPr/>
        <p:txBody>
          <a:bodyPr/>
          <a:lstStyle/>
          <a:p>
            <a:endParaRPr lang="en-JP"/>
          </a:p>
        </p:txBody>
      </p:sp>
      <p:sp>
        <p:nvSpPr>
          <p:cNvPr id="6" name="Slide Number Placeholder 5">
            <a:extLst>
              <a:ext uri="{FF2B5EF4-FFF2-40B4-BE49-F238E27FC236}">
                <a16:creationId xmlns:a16="http://schemas.microsoft.com/office/drawing/2014/main" id="{79AA74B7-363B-4660-0A20-9519D6FD760D}"/>
              </a:ext>
            </a:extLst>
          </p:cNvPr>
          <p:cNvSpPr>
            <a:spLocks noGrp="1"/>
          </p:cNvSpPr>
          <p:nvPr>
            <p:ph type="sldNum" sz="quarter" idx="12"/>
          </p:nvPr>
        </p:nvSpPr>
        <p:spPr/>
        <p:txBody>
          <a:bodyPr/>
          <a:lstStyle/>
          <a:p>
            <a:fld id="{62FB02E2-0852-A641-8CB1-5668BE0E742C}" type="slidenum">
              <a:rPr lang="en-JP" smtClean="0"/>
              <a:t>‹#›</a:t>
            </a:fld>
            <a:endParaRPr lang="en-JP"/>
          </a:p>
        </p:txBody>
      </p:sp>
    </p:spTree>
    <p:extLst>
      <p:ext uri="{BB962C8B-B14F-4D97-AF65-F5344CB8AC3E}">
        <p14:creationId xmlns:p14="http://schemas.microsoft.com/office/powerpoint/2010/main" val="1875912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BA217-0EA4-3449-F429-17021211BBCB}"/>
              </a:ext>
            </a:extLst>
          </p:cNvPr>
          <p:cNvSpPr>
            <a:spLocks noGrp="1"/>
          </p:cNvSpPr>
          <p:nvPr>
            <p:ph type="title"/>
          </p:nvPr>
        </p:nvSpPr>
        <p:spPr/>
        <p:txBody>
          <a:bodyPr/>
          <a:lstStyle/>
          <a:p>
            <a:r>
              <a:rPr lang="en-US"/>
              <a:t>Click to edit Master title style</a:t>
            </a:r>
            <a:endParaRPr lang="en-JP"/>
          </a:p>
        </p:txBody>
      </p:sp>
      <p:sp>
        <p:nvSpPr>
          <p:cNvPr id="3" name="Content Placeholder 2">
            <a:extLst>
              <a:ext uri="{FF2B5EF4-FFF2-40B4-BE49-F238E27FC236}">
                <a16:creationId xmlns:a16="http://schemas.microsoft.com/office/drawing/2014/main" id="{172C453F-6E1A-E76E-7A66-F61324841A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4" name="Date Placeholder 3">
            <a:extLst>
              <a:ext uri="{FF2B5EF4-FFF2-40B4-BE49-F238E27FC236}">
                <a16:creationId xmlns:a16="http://schemas.microsoft.com/office/drawing/2014/main" id="{B48AEAF4-1C98-484E-F16C-A48674F01C89}"/>
              </a:ext>
            </a:extLst>
          </p:cNvPr>
          <p:cNvSpPr>
            <a:spLocks noGrp="1"/>
          </p:cNvSpPr>
          <p:nvPr>
            <p:ph type="dt" sz="half" idx="10"/>
          </p:nvPr>
        </p:nvSpPr>
        <p:spPr/>
        <p:txBody>
          <a:bodyPr/>
          <a:lstStyle/>
          <a:p>
            <a:fld id="{267C8F49-4D27-4040-A03C-AC95233799E2}" type="datetimeFigureOut">
              <a:rPr lang="en-JP" smtClean="0"/>
              <a:t>2025/12/17</a:t>
            </a:fld>
            <a:endParaRPr lang="en-JP"/>
          </a:p>
        </p:txBody>
      </p:sp>
      <p:sp>
        <p:nvSpPr>
          <p:cNvPr id="5" name="Footer Placeholder 4">
            <a:extLst>
              <a:ext uri="{FF2B5EF4-FFF2-40B4-BE49-F238E27FC236}">
                <a16:creationId xmlns:a16="http://schemas.microsoft.com/office/drawing/2014/main" id="{82480C0F-2271-3BE9-1B52-C6F1E0CE0F9E}"/>
              </a:ext>
            </a:extLst>
          </p:cNvPr>
          <p:cNvSpPr>
            <a:spLocks noGrp="1"/>
          </p:cNvSpPr>
          <p:nvPr>
            <p:ph type="ftr" sz="quarter" idx="11"/>
          </p:nvPr>
        </p:nvSpPr>
        <p:spPr/>
        <p:txBody>
          <a:bodyPr/>
          <a:lstStyle/>
          <a:p>
            <a:endParaRPr lang="en-JP"/>
          </a:p>
        </p:txBody>
      </p:sp>
      <p:sp>
        <p:nvSpPr>
          <p:cNvPr id="6" name="Slide Number Placeholder 5">
            <a:extLst>
              <a:ext uri="{FF2B5EF4-FFF2-40B4-BE49-F238E27FC236}">
                <a16:creationId xmlns:a16="http://schemas.microsoft.com/office/drawing/2014/main" id="{8E9D5B45-1883-3743-51CC-F01545FB5DBC}"/>
              </a:ext>
            </a:extLst>
          </p:cNvPr>
          <p:cNvSpPr>
            <a:spLocks noGrp="1"/>
          </p:cNvSpPr>
          <p:nvPr>
            <p:ph type="sldNum" sz="quarter" idx="12"/>
          </p:nvPr>
        </p:nvSpPr>
        <p:spPr/>
        <p:txBody>
          <a:bodyPr/>
          <a:lstStyle/>
          <a:p>
            <a:fld id="{62FB02E2-0852-A641-8CB1-5668BE0E742C}" type="slidenum">
              <a:rPr lang="en-JP" smtClean="0"/>
              <a:t>‹#›</a:t>
            </a:fld>
            <a:endParaRPr lang="en-JP"/>
          </a:p>
        </p:txBody>
      </p:sp>
    </p:spTree>
    <p:extLst>
      <p:ext uri="{BB962C8B-B14F-4D97-AF65-F5344CB8AC3E}">
        <p14:creationId xmlns:p14="http://schemas.microsoft.com/office/powerpoint/2010/main" val="2182195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E1D75-FE32-587E-52EE-79771E4F1C2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JP"/>
          </a:p>
        </p:txBody>
      </p:sp>
      <p:sp>
        <p:nvSpPr>
          <p:cNvPr id="3" name="Text Placeholder 2">
            <a:extLst>
              <a:ext uri="{FF2B5EF4-FFF2-40B4-BE49-F238E27FC236}">
                <a16:creationId xmlns:a16="http://schemas.microsoft.com/office/drawing/2014/main" id="{99930E74-6FD2-FE8E-F7CF-F7D28E041E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1FD1D3-24AC-32FC-0B5D-20B2D0E8DB8C}"/>
              </a:ext>
            </a:extLst>
          </p:cNvPr>
          <p:cNvSpPr>
            <a:spLocks noGrp="1"/>
          </p:cNvSpPr>
          <p:nvPr>
            <p:ph type="dt" sz="half" idx="10"/>
          </p:nvPr>
        </p:nvSpPr>
        <p:spPr/>
        <p:txBody>
          <a:bodyPr/>
          <a:lstStyle/>
          <a:p>
            <a:fld id="{267C8F49-4D27-4040-A03C-AC95233799E2}" type="datetimeFigureOut">
              <a:rPr lang="en-JP" smtClean="0"/>
              <a:t>2025/12/17</a:t>
            </a:fld>
            <a:endParaRPr lang="en-JP"/>
          </a:p>
        </p:txBody>
      </p:sp>
      <p:sp>
        <p:nvSpPr>
          <p:cNvPr id="5" name="Footer Placeholder 4">
            <a:extLst>
              <a:ext uri="{FF2B5EF4-FFF2-40B4-BE49-F238E27FC236}">
                <a16:creationId xmlns:a16="http://schemas.microsoft.com/office/drawing/2014/main" id="{23ACDEB8-93C3-AC1D-EC32-EBE61EE7D553}"/>
              </a:ext>
            </a:extLst>
          </p:cNvPr>
          <p:cNvSpPr>
            <a:spLocks noGrp="1"/>
          </p:cNvSpPr>
          <p:nvPr>
            <p:ph type="ftr" sz="quarter" idx="11"/>
          </p:nvPr>
        </p:nvSpPr>
        <p:spPr/>
        <p:txBody>
          <a:bodyPr/>
          <a:lstStyle/>
          <a:p>
            <a:endParaRPr lang="en-JP"/>
          </a:p>
        </p:txBody>
      </p:sp>
      <p:sp>
        <p:nvSpPr>
          <p:cNvPr id="6" name="Slide Number Placeholder 5">
            <a:extLst>
              <a:ext uri="{FF2B5EF4-FFF2-40B4-BE49-F238E27FC236}">
                <a16:creationId xmlns:a16="http://schemas.microsoft.com/office/drawing/2014/main" id="{1C247092-8FDC-356F-011F-D714519D6188}"/>
              </a:ext>
            </a:extLst>
          </p:cNvPr>
          <p:cNvSpPr>
            <a:spLocks noGrp="1"/>
          </p:cNvSpPr>
          <p:nvPr>
            <p:ph type="sldNum" sz="quarter" idx="12"/>
          </p:nvPr>
        </p:nvSpPr>
        <p:spPr/>
        <p:txBody>
          <a:bodyPr/>
          <a:lstStyle/>
          <a:p>
            <a:fld id="{62FB02E2-0852-A641-8CB1-5668BE0E742C}" type="slidenum">
              <a:rPr lang="en-JP" smtClean="0"/>
              <a:t>‹#›</a:t>
            </a:fld>
            <a:endParaRPr lang="en-JP"/>
          </a:p>
        </p:txBody>
      </p:sp>
    </p:spTree>
    <p:extLst>
      <p:ext uri="{BB962C8B-B14F-4D97-AF65-F5344CB8AC3E}">
        <p14:creationId xmlns:p14="http://schemas.microsoft.com/office/powerpoint/2010/main" val="222208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04CA4-C0BB-B656-AA02-696660E208E9}"/>
              </a:ext>
            </a:extLst>
          </p:cNvPr>
          <p:cNvSpPr>
            <a:spLocks noGrp="1"/>
          </p:cNvSpPr>
          <p:nvPr>
            <p:ph type="title"/>
          </p:nvPr>
        </p:nvSpPr>
        <p:spPr/>
        <p:txBody>
          <a:bodyPr/>
          <a:lstStyle/>
          <a:p>
            <a:r>
              <a:rPr lang="en-US"/>
              <a:t>Click to edit Master title style</a:t>
            </a:r>
            <a:endParaRPr lang="en-JP"/>
          </a:p>
        </p:txBody>
      </p:sp>
      <p:sp>
        <p:nvSpPr>
          <p:cNvPr id="3" name="Content Placeholder 2">
            <a:extLst>
              <a:ext uri="{FF2B5EF4-FFF2-40B4-BE49-F238E27FC236}">
                <a16:creationId xmlns:a16="http://schemas.microsoft.com/office/drawing/2014/main" id="{81C57AEF-5C71-40B5-48D8-A8B93964072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4" name="Content Placeholder 3">
            <a:extLst>
              <a:ext uri="{FF2B5EF4-FFF2-40B4-BE49-F238E27FC236}">
                <a16:creationId xmlns:a16="http://schemas.microsoft.com/office/drawing/2014/main" id="{E1A02F33-9A0B-9E61-59FB-FFEC2D0207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5" name="Date Placeholder 4">
            <a:extLst>
              <a:ext uri="{FF2B5EF4-FFF2-40B4-BE49-F238E27FC236}">
                <a16:creationId xmlns:a16="http://schemas.microsoft.com/office/drawing/2014/main" id="{00C74FA9-D780-D99E-67FF-31507F320444}"/>
              </a:ext>
            </a:extLst>
          </p:cNvPr>
          <p:cNvSpPr>
            <a:spLocks noGrp="1"/>
          </p:cNvSpPr>
          <p:nvPr>
            <p:ph type="dt" sz="half" idx="10"/>
          </p:nvPr>
        </p:nvSpPr>
        <p:spPr/>
        <p:txBody>
          <a:bodyPr/>
          <a:lstStyle/>
          <a:p>
            <a:fld id="{267C8F49-4D27-4040-A03C-AC95233799E2}" type="datetimeFigureOut">
              <a:rPr lang="en-JP" smtClean="0"/>
              <a:t>2025/12/17</a:t>
            </a:fld>
            <a:endParaRPr lang="en-JP"/>
          </a:p>
        </p:txBody>
      </p:sp>
      <p:sp>
        <p:nvSpPr>
          <p:cNvPr id="6" name="Footer Placeholder 5">
            <a:extLst>
              <a:ext uri="{FF2B5EF4-FFF2-40B4-BE49-F238E27FC236}">
                <a16:creationId xmlns:a16="http://schemas.microsoft.com/office/drawing/2014/main" id="{CC06E239-30F3-D609-BE0B-E6B16E8A07A2}"/>
              </a:ext>
            </a:extLst>
          </p:cNvPr>
          <p:cNvSpPr>
            <a:spLocks noGrp="1"/>
          </p:cNvSpPr>
          <p:nvPr>
            <p:ph type="ftr" sz="quarter" idx="11"/>
          </p:nvPr>
        </p:nvSpPr>
        <p:spPr/>
        <p:txBody>
          <a:bodyPr/>
          <a:lstStyle/>
          <a:p>
            <a:endParaRPr lang="en-JP"/>
          </a:p>
        </p:txBody>
      </p:sp>
      <p:sp>
        <p:nvSpPr>
          <p:cNvPr id="7" name="Slide Number Placeholder 6">
            <a:extLst>
              <a:ext uri="{FF2B5EF4-FFF2-40B4-BE49-F238E27FC236}">
                <a16:creationId xmlns:a16="http://schemas.microsoft.com/office/drawing/2014/main" id="{AB088B4A-F716-6808-0B90-AD625ADE09AA}"/>
              </a:ext>
            </a:extLst>
          </p:cNvPr>
          <p:cNvSpPr>
            <a:spLocks noGrp="1"/>
          </p:cNvSpPr>
          <p:nvPr>
            <p:ph type="sldNum" sz="quarter" idx="12"/>
          </p:nvPr>
        </p:nvSpPr>
        <p:spPr/>
        <p:txBody>
          <a:bodyPr/>
          <a:lstStyle/>
          <a:p>
            <a:fld id="{62FB02E2-0852-A641-8CB1-5668BE0E742C}" type="slidenum">
              <a:rPr lang="en-JP" smtClean="0"/>
              <a:t>‹#›</a:t>
            </a:fld>
            <a:endParaRPr lang="en-JP"/>
          </a:p>
        </p:txBody>
      </p:sp>
    </p:spTree>
    <p:extLst>
      <p:ext uri="{BB962C8B-B14F-4D97-AF65-F5344CB8AC3E}">
        <p14:creationId xmlns:p14="http://schemas.microsoft.com/office/powerpoint/2010/main" val="4247697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7BCDC-9CDD-9627-1B86-606139EA9E54}"/>
              </a:ext>
            </a:extLst>
          </p:cNvPr>
          <p:cNvSpPr>
            <a:spLocks noGrp="1"/>
          </p:cNvSpPr>
          <p:nvPr>
            <p:ph type="title"/>
          </p:nvPr>
        </p:nvSpPr>
        <p:spPr>
          <a:xfrm>
            <a:off x="839788" y="365125"/>
            <a:ext cx="10515600" cy="1325563"/>
          </a:xfrm>
        </p:spPr>
        <p:txBody>
          <a:bodyPr/>
          <a:lstStyle/>
          <a:p>
            <a:r>
              <a:rPr lang="en-US"/>
              <a:t>Click to edit Master title style</a:t>
            </a:r>
            <a:endParaRPr lang="en-JP"/>
          </a:p>
        </p:txBody>
      </p:sp>
      <p:sp>
        <p:nvSpPr>
          <p:cNvPr id="3" name="Text Placeholder 2">
            <a:extLst>
              <a:ext uri="{FF2B5EF4-FFF2-40B4-BE49-F238E27FC236}">
                <a16:creationId xmlns:a16="http://schemas.microsoft.com/office/drawing/2014/main" id="{B0972875-20A5-61B3-C70F-0F74C9BD07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87B0D10-1395-9D54-2C22-9F842647F6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5" name="Text Placeholder 4">
            <a:extLst>
              <a:ext uri="{FF2B5EF4-FFF2-40B4-BE49-F238E27FC236}">
                <a16:creationId xmlns:a16="http://schemas.microsoft.com/office/drawing/2014/main" id="{9CECADB3-5617-7D7D-A963-525A8FE8CD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FAE586E-80EF-6B98-9AEA-4A80ABA347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7" name="Date Placeholder 6">
            <a:extLst>
              <a:ext uri="{FF2B5EF4-FFF2-40B4-BE49-F238E27FC236}">
                <a16:creationId xmlns:a16="http://schemas.microsoft.com/office/drawing/2014/main" id="{A7C63B90-D595-B9E0-73DA-B7F5A0444D63}"/>
              </a:ext>
            </a:extLst>
          </p:cNvPr>
          <p:cNvSpPr>
            <a:spLocks noGrp="1"/>
          </p:cNvSpPr>
          <p:nvPr>
            <p:ph type="dt" sz="half" idx="10"/>
          </p:nvPr>
        </p:nvSpPr>
        <p:spPr/>
        <p:txBody>
          <a:bodyPr/>
          <a:lstStyle/>
          <a:p>
            <a:fld id="{267C8F49-4D27-4040-A03C-AC95233799E2}" type="datetimeFigureOut">
              <a:rPr lang="en-JP" smtClean="0"/>
              <a:t>2025/12/17</a:t>
            </a:fld>
            <a:endParaRPr lang="en-JP"/>
          </a:p>
        </p:txBody>
      </p:sp>
      <p:sp>
        <p:nvSpPr>
          <p:cNvPr id="8" name="Footer Placeholder 7">
            <a:extLst>
              <a:ext uri="{FF2B5EF4-FFF2-40B4-BE49-F238E27FC236}">
                <a16:creationId xmlns:a16="http://schemas.microsoft.com/office/drawing/2014/main" id="{ACCD5993-7AE3-77CC-218D-3068CD2E4EA8}"/>
              </a:ext>
            </a:extLst>
          </p:cNvPr>
          <p:cNvSpPr>
            <a:spLocks noGrp="1"/>
          </p:cNvSpPr>
          <p:nvPr>
            <p:ph type="ftr" sz="quarter" idx="11"/>
          </p:nvPr>
        </p:nvSpPr>
        <p:spPr/>
        <p:txBody>
          <a:bodyPr/>
          <a:lstStyle/>
          <a:p>
            <a:endParaRPr lang="en-JP"/>
          </a:p>
        </p:txBody>
      </p:sp>
      <p:sp>
        <p:nvSpPr>
          <p:cNvPr id="9" name="Slide Number Placeholder 8">
            <a:extLst>
              <a:ext uri="{FF2B5EF4-FFF2-40B4-BE49-F238E27FC236}">
                <a16:creationId xmlns:a16="http://schemas.microsoft.com/office/drawing/2014/main" id="{7C297C87-ECC5-1C88-D485-A1E9D98BDE81}"/>
              </a:ext>
            </a:extLst>
          </p:cNvPr>
          <p:cNvSpPr>
            <a:spLocks noGrp="1"/>
          </p:cNvSpPr>
          <p:nvPr>
            <p:ph type="sldNum" sz="quarter" idx="12"/>
          </p:nvPr>
        </p:nvSpPr>
        <p:spPr/>
        <p:txBody>
          <a:bodyPr/>
          <a:lstStyle/>
          <a:p>
            <a:fld id="{62FB02E2-0852-A641-8CB1-5668BE0E742C}" type="slidenum">
              <a:rPr lang="en-JP" smtClean="0"/>
              <a:t>‹#›</a:t>
            </a:fld>
            <a:endParaRPr lang="en-JP"/>
          </a:p>
        </p:txBody>
      </p:sp>
    </p:spTree>
    <p:extLst>
      <p:ext uri="{BB962C8B-B14F-4D97-AF65-F5344CB8AC3E}">
        <p14:creationId xmlns:p14="http://schemas.microsoft.com/office/powerpoint/2010/main" val="1991192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2E265-451E-636B-A656-4B8C4DDA34AA}"/>
              </a:ext>
            </a:extLst>
          </p:cNvPr>
          <p:cNvSpPr>
            <a:spLocks noGrp="1"/>
          </p:cNvSpPr>
          <p:nvPr>
            <p:ph type="title"/>
          </p:nvPr>
        </p:nvSpPr>
        <p:spPr/>
        <p:txBody>
          <a:bodyPr/>
          <a:lstStyle/>
          <a:p>
            <a:r>
              <a:rPr lang="en-US"/>
              <a:t>Click to edit Master title style</a:t>
            </a:r>
            <a:endParaRPr lang="en-JP"/>
          </a:p>
        </p:txBody>
      </p:sp>
      <p:sp>
        <p:nvSpPr>
          <p:cNvPr id="3" name="Date Placeholder 2">
            <a:extLst>
              <a:ext uri="{FF2B5EF4-FFF2-40B4-BE49-F238E27FC236}">
                <a16:creationId xmlns:a16="http://schemas.microsoft.com/office/drawing/2014/main" id="{DE71F3DA-10D5-A3A5-1599-71ED3A98960C}"/>
              </a:ext>
            </a:extLst>
          </p:cNvPr>
          <p:cNvSpPr>
            <a:spLocks noGrp="1"/>
          </p:cNvSpPr>
          <p:nvPr>
            <p:ph type="dt" sz="half" idx="10"/>
          </p:nvPr>
        </p:nvSpPr>
        <p:spPr/>
        <p:txBody>
          <a:bodyPr/>
          <a:lstStyle/>
          <a:p>
            <a:fld id="{267C8F49-4D27-4040-A03C-AC95233799E2}" type="datetimeFigureOut">
              <a:rPr lang="en-JP" smtClean="0"/>
              <a:t>2025/12/17</a:t>
            </a:fld>
            <a:endParaRPr lang="en-JP"/>
          </a:p>
        </p:txBody>
      </p:sp>
      <p:sp>
        <p:nvSpPr>
          <p:cNvPr id="4" name="Footer Placeholder 3">
            <a:extLst>
              <a:ext uri="{FF2B5EF4-FFF2-40B4-BE49-F238E27FC236}">
                <a16:creationId xmlns:a16="http://schemas.microsoft.com/office/drawing/2014/main" id="{4EE38156-BCB1-FA36-6BE6-644293D0B5CE}"/>
              </a:ext>
            </a:extLst>
          </p:cNvPr>
          <p:cNvSpPr>
            <a:spLocks noGrp="1"/>
          </p:cNvSpPr>
          <p:nvPr>
            <p:ph type="ftr" sz="quarter" idx="11"/>
          </p:nvPr>
        </p:nvSpPr>
        <p:spPr/>
        <p:txBody>
          <a:bodyPr/>
          <a:lstStyle/>
          <a:p>
            <a:endParaRPr lang="en-JP"/>
          </a:p>
        </p:txBody>
      </p:sp>
      <p:sp>
        <p:nvSpPr>
          <p:cNvPr id="5" name="Slide Number Placeholder 4">
            <a:extLst>
              <a:ext uri="{FF2B5EF4-FFF2-40B4-BE49-F238E27FC236}">
                <a16:creationId xmlns:a16="http://schemas.microsoft.com/office/drawing/2014/main" id="{AA138237-746B-47DE-5731-AA1C68F7171F}"/>
              </a:ext>
            </a:extLst>
          </p:cNvPr>
          <p:cNvSpPr>
            <a:spLocks noGrp="1"/>
          </p:cNvSpPr>
          <p:nvPr>
            <p:ph type="sldNum" sz="quarter" idx="12"/>
          </p:nvPr>
        </p:nvSpPr>
        <p:spPr/>
        <p:txBody>
          <a:bodyPr/>
          <a:lstStyle/>
          <a:p>
            <a:fld id="{62FB02E2-0852-A641-8CB1-5668BE0E742C}" type="slidenum">
              <a:rPr lang="en-JP" smtClean="0"/>
              <a:t>‹#›</a:t>
            </a:fld>
            <a:endParaRPr lang="en-JP"/>
          </a:p>
        </p:txBody>
      </p:sp>
    </p:spTree>
    <p:extLst>
      <p:ext uri="{BB962C8B-B14F-4D97-AF65-F5344CB8AC3E}">
        <p14:creationId xmlns:p14="http://schemas.microsoft.com/office/powerpoint/2010/main" val="1349926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EAC4E6-2D30-87F7-402B-3F9DBC21D87A}"/>
              </a:ext>
            </a:extLst>
          </p:cNvPr>
          <p:cNvSpPr>
            <a:spLocks noGrp="1"/>
          </p:cNvSpPr>
          <p:nvPr>
            <p:ph type="dt" sz="half" idx="10"/>
          </p:nvPr>
        </p:nvSpPr>
        <p:spPr/>
        <p:txBody>
          <a:bodyPr/>
          <a:lstStyle/>
          <a:p>
            <a:fld id="{267C8F49-4D27-4040-A03C-AC95233799E2}" type="datetimeFigureOut">
              <a:rPr lang="en-JP" smtClean="0"/>
              <a:t>2025/12/17</a:t>
            </a:fld>
            <a:endParaRPr lang="en-JP"/>
          </a:p>
        </p:txBody>
      </p:sp>
      <p:sp>
        <p:nvSpPr>
          <p:cNvPr id="3" name="Footer Placeholder 2">
            <a:extLst>
              <a:ext uri="{FF2B5EF4-FFF2-40B4-BE49-F238E27FC236}">
                <a16:creationId xmlns:a16="http://schemas.microsoft.com/office/drawing/2014/main" id="{237A120F-A58C-13BC-CD68-5A4BACAD2A21}"/>
              </a:ext>
            </a:extLst>
          </p:cNvPr>
          <p:cNvSpPr>
            <a:spLocks noGrp="1"/>
          </p:cNvSpPr>
          <p:nvPr>
            <p:ph type="ftr" sz="quarter" idx="11"/>
          </p:nvPr>
        </p:nvSpPr>
        <p:spPr/>
        <p:txBody>
          <a:bodyPr/>
          <a:lstStyle/>
          <a:p>
            <a:endParaRPr lang="en-JP"/>
          </a:p>
        </p:txBody>
      </p:sp>
      <p:sp>
        <p:nvSpPr>
          <p:cNvPr id="4" name="Slide Number Placeholder 3">
            <a:extLst>
              <a:ext uri="{FF2B5EF4-FFF2-40B4-BE49-F238E27FC236}">
                <a16:creationId xmlns:a16="http://schemas.microsoft.com/office/drawing/2014/main" id="{D3E665B4-4CAD-4C47-1A09-EE9766C7E9F2}"/>
              </a:ext>
            </a:extLst>
          </p:cNvPr>
          <p:cNvSpPr>
            <a:spLocks noGrp="1"/>
          </p:cNvSpPr>
          <p:nvPr>
            <p:ph type="sldNum" sz="quarter" idx="12"/>
          </p:nvPr>
        </p:nvSpPr>
        <p:spPr/>
        <p:txBody>
          <a:bodyPr/>
          <a:lstStyle/>
          <a:p>
            <a:fld id="{62FB02E2-0852-A641-8CB1-5668BE0E742C}" type="slidenum">
              <a:rPr lang="en-JP" smtClean="0"/>
              <a:t>‹#›</a:t>
            </a:fld>
            <a:endParaRPr lang="en-JP"/>
          </a:p>
        </p:txBody>
      </p:sp>
    </p:spTree>
    <p:extLst>
      <p:ext uri="{BB962C8B-B14F-4D97-AF65-F5344CB8AC3E}">
        <p14:creationId xmlns:p14="http://schemas.microsoft.com/office/powerpoint/2010/main" val="3834566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93525-EC19-D1D1-F25F-58EEA1DCE0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JP"/>
          </a:p>
        </p:txBody>
      </p:sp>
      <p:sp>
        <p:nvSpPr>
          <p:cNvPr id="3" name="Content Placeholder 2">
            <a:extLst>
              <a:ext uri="{FF2B5EF4-FFF2-40B4-BE49-F238E27FC236}">
                <a16:creationId xmlns:a16="http://schemas.microsoft.com/office/drawing/2014/main" id="{66C43CFF-E78F-3426-3CFC-FA4D5DCF6D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4" name="Text Placeholder 3">
            <a:extLst>
              <a:ext uri="{FF2B5EF4-FFF2-40B4-BE49-F238E27FC236}">
                <a16:creationId xmlns:a16="http://schemas.microsoft.com/office/drawing/2014/main" id="{9CC1600C-3485-FEB2-954A-68CDF58944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1F0A3E-31E0-919D-875D-0944F6C1ACC8}"/>
              </a:ext>
            </a:extLst>
          </p:cNvPr>
          <p:cNvSpPr>
            <a:spLocks noGrp="1"/>
          </p:cNvSpPr>
          <p:nvPr>
            <p:ph type="dt" sz="half" idx="10"/>
          </p:nvPr>
        </p:nvSpPr>
        <p:spPr/>
        <p:txBody>
          <a:bodyPr/>
          <a:lstStyle/>
          <a:p>
            <a:fld id="{267C8F49-4D27-4040-A03C-AC95233799E2}" type="datetimeFigureOut">
              <a:rPr lang="en-JP" smtClean="0"/>
              <a:t>2025/12/17</a:t>
            </a:fld>
            <a:endParaRPr lang="en-JP"/>
          </a:p>
        </p:txBody>
      </p:sp>
      <p:sp>
        <p:nvSpPr>
          <p:cNvPr id="6" name="Footer Placeholder 5">
            <a:extLst>
              <a:ext uri="{FF2B5EF4-FFF2-40B4-BE49-F238E27FC236}">
                <a16:creationId xmlns:a16="http://schemas.microsoft.com/office/drawing/2014/main" id="{A3948317-7EA6-DCF4-C827-253B1966F685}"/>
              </a:ext>
            </a:extLst>
          </p:cNvPr>
          <p:cNvSpPr>
            <a:spLocks noGrp="1"/>
          </p:cNvSpPr>
          <p:nvPr>
            <p:ph type="ftr" sz="quarter" idx="11"/>
          </p:nvPr>
        </p:nvSpPr>
        <p:spPr/>
        <p:txBody>
          <a:bodyPr/>
          <a:lstStyle/>
          <a:p>
            <a:endParaRPr lang="en-JP"/>
          </a:p>
        </p:txBody>
      </p:sp>
      <p:sp>
        <p:nvSpPr>
          <p:cNvPr id="7" name="Slide Number Placeholder 6">
            <a:extLst>
              <a:ext uri="{FF2B5EF4-FFF2-40B4-BE49-F238E27FC236}">
                <a16:creationId xmlns:a16="http://schemas.microsoft.com/office/drawing/2014/main" id="{F6FF732C-8862-9D27-69C3-5DAB1FC853B5}"/>
              </a:ext>
            </a:extLst>
          </p:cNvPr>
          <p:cNvSpPr>
            <a:spLocks noGrp="1"/>
          </p:cNvSpPr>
          <p:nvPr>
            <p:ph type="sldNum" sz="quarter" idx="12"/>
          </p:nvPr>
        </p:nvSpPr>
        <p:spPr/>
        <p:txBody>
          <a:bodyPr/>
          <a:lstStyle/>
          <a:p>
            <a:fld id="{62FB02E2-0852-A641-8CB1-5668BE0E742C}" type="slidenum">
              <a:rPr lang="en-JP" smtClean="0"/>
              <a:t>‹#›</a:t>
            </a:fld>
            <a:endParaRPr lang="en-JP"/>
          </a:p>
        </p:txBody>
      </p:sp>
    </p:spTree>
    <p:extLst>
      <p:ext uri="{BB962C8B-B14F-4D97-AF65-F5344CB8AC3E}">
        <p14:creationId xmlns:p14="http://schemas.microsoft.com/office/powerpoint/2010/main" val="1227182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23833-F758-1177-3E46-D5D607A0EA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JP"/>
          </a:p>
        </p:txBody>
      </p:sp>
      <p:sp>
        <p:nvSpPr>
          <p:cNvPr id="3" name="Picture Placeholder 2">
            <a:extLst>
              <a:ext uri="{FF2B5EF4-FFF2-40B4-BE49-F238E27FC236}">
                <a16:creationId xmlns:a16="http://schemas.microsoft.com/office/drawing/2014/main" id="{78BAF554-FCEA-3788-1E45-84BBF198E9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JP"/>
          </a:p>
        </p:txBody>
      </p:sp>
      <p:sp>
        <p:nvSpPr>
          <p:cNvPr id="4" name="Text Placeholder 3">
            <a:extLst>
              <a:ext uri="{FF2B5EF4-FFF2-40B4-BE49-F238E27FC236}">
                <a16:creationId xmlns:a16="http://schemas.microsoft.com/office/drawing/2014/main" id="{4F188EDE-5652-655C-5BFE-EAE6D5DAC3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3F2901-CA4F-92C7-D471-8A665A193C10}"/>
              </a:ext>
            </a:extLst>
          </p:cNvPr>
          <p:cNvSpPr>
            <a:spLocks noGrp="1"/>
          </p:cNvSpPr>
          <p:nvPr>
            <p:ph type="dt" sz="half" idx="10"/>
          </p:nvPr>
        </p:nvSpPr>
        <p:spPr/>
        <p:txBody>
          <a:bodyPr/>
          <a:lstStyle/>
          <a:p>
            <a:fld id="{267C8F49-4D27-4040-A03C-AC95233799E2}" type="datetimeFigureOut">
              <a:rPr lang="en-JP" smtClean="0"/>
              <a:t>2025/12/17</a:t>
            </a:fld>
            <a:endParaRPr lang="en-JP"/>
          </a:p>
        </p:txBody>
      </p:sp>
      <p:sp>
        <p:nvSpPr>
          <p:cNvPr id="6" name="Footer Placeholder 5">
            <a:extLst>
              <a:ext uri="{FF2B5EF4-FFF2-40B4-BE49-F238E27FC236}">
                <a16:creationId xmlns:a16="http://schemas.microsoft.com/office/drawing/2014/main" id="{5D70E8C2-775C-1F33-F359-199A7559948F}"/>
              </a:ext>
            </a:extLst>
          </p:cNvPr>
          <p:cNvSpPr>
            <a:spLocks noGrp="1"/>
          </p:cNvSpPr>
          <p:nvPr>
            <p:ph type="ftr" sz="quarter" idx="11"/>
          </p:nvPr>
        </p:nvSpPr>
        <p:spPr/>
        <p:txBody>
          <a:bodyPr/>
          <a:lstStyle/>
          <a:p>
            <a:endParaRPr lang="en-JP"/>
          </a:p>
        </p:txBody>
      </p:sp>
      <p:sp>
        <p:nvSpPr>
          <p:cNvPr id="7" name="Slide Number Placeholder 6">
            <a:extLst>
              <a:ext uri="{FF2B5EF4-FFF2-40B4-BE49-F238E27FC236}">
                <a16:creationId xmlns:a16="http://schemas.microsoft.com/office/drawing/2014/main" id="{F1214773-6794-D9DC-5CDC-973252A21551}"/>
              </a:ext>
            </a:extLst>
          </p:cNvPr>
          <p:cNvSpPr>
            <a:spLocks noGrp="1"/>
          </p:cNvSpPr>
          <p:nvPr>
            <p:ph type="sldNum" sz="quarter" idx="12"/>
          </p:nvPr>
        </p:nvSpPr>
        <p:spPr/>
        <p:txBody>
          <a:bodyPr/>
          <a:lstStyle/>
          <a:p>
            <a:fld id="{62FB02E2-0852-A641-8CB1-5668BE0E742C}" type="slidenum">
              <a:rPr lang="en-JP" smtClean="0"/>
              <a:t>‹#›</a:t>
            </a:fld>
            <a:endParaRPr lang="en-JP"/>
          </a:p>
        </p:txBody>
      </p:sp>
    </p:spTree>
    <p:extLst>
      <p:ext uri="{BB962C8B-B14F-4D97-AF65-F5344CB8AC3E}">
        <p14:creationId xmlns:p14="http://schemas.microsoft.com/office/powerpoint/2010/main" val="3566039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33DBF1-23F4-0A0D-9015-902C6AF39E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JP"/>
          </a:p>
        </p:txBody>
      </p:sp>
      <p:sp>
        <p:nvSpPr>
          <p:cNvPr id="3" name="Text Placeholder 2">
            <a:extLst>
              <a:ext uri="{FF2B5EF4-FFF2-40B4-BE49-F238E27FC236}">
                <a16:creationId xmlns:a16="http://schemas.microsoft.com/office/drawing/2014/main" id="{BE7DCEC3-AC3E-00BB-6C01-289F3DACFB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P"/>
          </a:p>
        </p:txBody>
      </p:sp>
      <p:sp>
        <p:nvSpPr>
          <p:cNvPr id="4" name="Date Placeholder 3">
            <a:extLst>
              <a:ext uri="{FF2B5EF4-FFF2-40B4-BE49-F238E27FC236}">
                <a16:creationId xmlns:a16="http://schemas.microsoft.com/office/drawing/2014/main" id="{BD0E836E-09BA-9CC9-A1F5-6334EBDA80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7C8F49-4D27-4040-A03C-AC95233799E2}" type="datetimeFigureOut">
              <a:rPr lang="en-JP" smtClean="0"/>
              <a:t>2025/12/17</a:t>
            </a:fld>
            <a:endParaRPr lang="en-JP"/>
          </a:p>
        </p:txBody>
      </p:sp>
      <p:sp>
        <p:nvSpPr>
          <p:cNvPr id="5" name="Footer Placeholder 4">
            <a:extLst>
              <a:ext uri="{FF2B5EF4-FFF2-40B4-BE49-F238E27FC236}">
                <a16:creationId xmlns:a16="http://schemas.microsoft.com/office/drawing/2014/main" id="{4B023D41-B6F1-C94D-0075-43E1E033C8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JP"/>
          </a:p>
        </p:txBody>
      </p:sp>
      <p:sp>
        <p:nvSpPr>
          <p:cNvPr id="6" name="Slide Number Placeholder 5">
            <a:extLst>
              <a:ext uri="{FF2B5EF4-FFF2-40B4-BE49-F238E27FC236}">
                <a16:creationId xmlns:a16="http://schemas.microsoft.com/office/drawing/2014/main" id="{EBBE2FFC-3C32-F72E-D2CB-9758DC702F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FB02E2-0852-A641-8CB1-5668BE0E742C}" type="slidenum">
              <a:rPr lang="en-JP" smtClean="0"/>
              <a:t>‹#›</a:t>
            </a:fld>
            <a:endParaRPr lang="en-JP"/>
          </a:p>
        </p:txBody>
      </p:sp>
    </p:spTree>
    <p:extLst>
      <p:ext uri="{BB962C8B-B14F-4D97-AF65-F5344CB8AC3E}">
        <p14:creationId xmlns:p14="http://schemas.microsoft.com/office/powerpoint/2010/main" val="4927354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42901-E4A2-8D7B-13FA-E64639B09ED2}"/>
              </a:ext>
            </a:extLst>
          </p:cNvPr>
          <p:cNvSpPr>
            <a:spLocks noGrp="1"/>
          </p:cNvSpPr>
          <p:nvPr>
            <p:ph type="ctrTitle"/>
          </p:nvPr>
        </p:nvSpPr>
        <p:spPr/>
        <p:txBody>
          <a:bodyPr>
            <a:normAutofit/>
          </a:bodyPr>
          <a:lstStyle/>
          <a:p>
            <a:r>
              <a:rPr lang="en-JP" sz="4000" dirty="0"/>
              <a:t>AI証憑解読精度検証レポート</a:t>
            </a:r>
          </a:p>
        </p:txBody>
      </p:sp>
      <p:sp>
        <p:nvSpPr>
          <p:cNvPr id="3" name="Subtitle 2">
            <a:extLst>
              <a:ext uri="{FF2B5EF4-FFF2-40B4-BE49-F238E27FC236}">
                <a16:creationId xmlns:a16="http://schemas.microsoft.com/office/drawing/2014/main" id="{B14E7B85-10D6-3DB7-A701-003C9ACB1955}"/>
              </a:ext>
            </a:extLst>
          </p:cNvPr>
          <p:cNvSpPr>
            <a:spLocks noGrp="1"/>
          </p:cNvSpPr>
          <p:nvPr>
            <p:ph type="subTitle" idx="1"/>
          </p:nvPr>
        </p:nvSpPr>
        <p:spPr>
          <a:xfrm>
            <a:off x="1524000" y="4782206"/>
            <a:ext cx="9144000" cy="475593"/>
          </a:xfrm>
        </p:spPr>
        <p:txBody>
          <a:bodyPr/>
          <a:lstStyle/>
          <a:p>
            <a:r>
              <a:rPr lang="en-JP" dirty="0"/>
              <a:t>2025/12/18</a:t>
            </a:r>
          </a:p>
        </p:txBody>
      </p:sp>
    </p:spTree>
    <p:extLst>
      <p:ext uri="{BB962C8B-B14F-4D97-AF65-F5344CB8AC3E}">
        <p14:creationId xmlns:p14="http://schemas.microsoft.com/office/powerpoint/2010/main" val="3861164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24144-9F1B-4CF1-87CF-02D56916A761}"/>
              </a:ext>
            </a:extLst>
          </p:cNvPr>
          <p:cNvSpPr>
            <a:spLocks noGrp="1"/>
          </p:cNvSpPr>
          <p:nvPr>
            <p:ph type="title"/>
          </p:nvPr>
        </p:nvSpPr>
        <p:spPr/>
        <p:txBody>
          <a:bodyPr/>
          <a:lstStyle/>
          <a:p>
            <a:r>
              <a:rPr lang="en-JP" dirty="0"/>
              <a:t>システム概要</a:t>
            </a:r>
          </a:p>
        </p:txBody>
      </p:sp>
      <p:sp>
        <p:nvSpPr>
          <p:cNvPr id="3" name="Content Placeholder 2">
            <a:extLst>
              <a:ext uri="{FF2B5EF4-FFF2-40B4-BE49-F238E27FC236}">
                <a16:creationId xmlns:a16="http://schemas.microsoft.com/office/drawing/2014/main" id="{EB4194A0-FAD0-03A1-5D2B-285FD017245C}"/>
              </a:ext>
            </a:extLst>
          </p:cNvPr>
          <p:cNvSpPr>
            <a:spLocks noGrp="1"/>
          </p:cNvSpPr>
          <p:nvPr>
            <p:ph idx="1"/>
          </p:nvPr>
        </p:nvSpPr>
        <p:spPr/>
        <p:txBody>
          <a:bodyPr>
            <a:normAutofit fontScale="70000" lnSpcReduction="20000"/>
          </a:bodyPr>
          <a:lstStyle/>
          <a:p>
            <a:r>
              <a:rPr lang="en-JP" dirty="0">
                <a:latin typeface="MS Gothic" panose="020B0609070205080204" pitchFamily="49" charset="-128"/>
                <a:ea typeface="MS Gothic" panose="020B0609070205080204" pitchFamily="49" charset="-128"/>
              </a:rPr>
              <a:t>本システムは、アップロードした「請求書」から各種情報を取得して返却するシステムである。</a:t>
            </a:r>
          </a:p>
          <a:p>
            <a:r>
              <a:rPr lang="en-JP" dirty="0">
                <a:latin typeface="MS Gothic" panose="020B0609070205080204" pitchFamily="49" charset="-128"/>
                <a:ea typeface="MS Gothic" panose="020B0609070205080204" pitchFamily="49" charset="-128"/>
              </a:rPr>
              <a:t>請求書から以下の3つのカテゴリでそれぞれ次の項目を取得する</a:t>
            </a:r>
          </a:p>
          <a:p>
            <a:r>
              <a:rPr lang="en-JP" dirty="0">
                <a:latin typeface="MS Gothic" panose="020B0609070205080204" pitchFamily="49" charset="-128"/>
                <a:ea typeface="MS Gothic" panose="020B0609070205080204" pitchFamily="49" charset="-128"/>
              </a:rPr>
              <a:t>おもて情報 </a:t>
            </a:r>
          </a:p>
          <a:p>
            <a:pPr lvl="1">
              <a:lnSpc>
                <a:spcPct val="120000"/>
              </a:lnSpc>
            </a:pPr>
            <a:r>
              <a:rPr lang="ja-JP" altLang="en-US">
                <a:latin typeface="MS Gothic" panose="020B0609070205080204" pitchFamily="49" charset="-128"/>
                <a:ea typeface="MS Gothic" panose="020B0609070205080204" pitchFamily="49" charset="-128"/>
              </a:rPr>
              <a:t>帳票タイトル</a:t>
            </a:r>
            <a:r>
              <a:rPr lang="en-US"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請求書発行日</a:t>
            </a:r>
            <a:r>
              <a:rPr lang="en-US" altLang="ja-JP"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請求書番号</a:t>
            </a:r>
            <a:r>
              <a:rPr lang="en-US"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締日</a:t>
            </a:r>
            <a:r>
              <a:rPr lang="en-US" altLang="ja-JP" dirty="0">
                <a:latin typeface="MS Gothic" panose="020B0609070205080204" pitchFamily="49" charset="-128"/>
                <a:ea typeface="MS Gothic" panose="020B0609070205080204" pitchFamily="49" charset="-128"/>
              </a:rPr>
              <a:t>(</a:t>
            </a:r>
            <a:r>
              <a:rPr lang="ja-JP" altLang="en-US">
                <a:latin typeface="MS Gothic" panose="020B0609070205080204" pitchFamily="49" charset="-128"/>
                <a:ea typeface="MS Gothic" panose="020B0609070205080204" pitchFamily="49" charset="-128"/>
              </a:rPr>
              <a:t>請求日</a:t>
            </a:r>
            <a:r>
              <a:rPr lang="en-US" altLang="ja-JP" dirty="0">
                <a:latin typeface="MS Gothic" panose="020B0609070205080204" pitchFamily="49" charset="-128"/>
                <a:ea typeface="MS Gothic" panose="020B0609070205080204" pitchFamily="49" charset="-128"/>
              </a:rPr>
              <a:t>)</a:t>
            </a:r>
            <a:r>
              <a:rPr lang="ja-JP" altLang="en-US">
                <a:latin typeface="MS Gothic" panose="020B0609070205080204" pitchFamily="49" charset="-128"/>
                <a:ea typeface="MS Gothic" panose="020B0609070205080204" pitchFamily="49" charset="-128"/>
              </a:rPr>
              <a:t> </a:t>
            </a:r>
            <a:r>
              <a:rPr lang="en-US" altLang="ja-JP"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支払期限</a:t>
            </a:r>
            <a:r>
              <a:rPr lang="en-US" altLang="ja-JP"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件名</a:t>
            </a:r>
            <a:r>
              <a:rPr lang="en-US" altLang="ja-JP"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請求元名称</a:t>
            </a:r>
            <a:r>
              <a:rPr lang="en-US" altLang="ja-JP"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請求元郵便番号 </a:t>
            </a:r>
            <a:r>
              <a:rPr lang="en-US" altLang="ja-JP"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請求元住所</a:t>
            </a:r>
            <a:r>
              <a:rPr lang="en-US" altLang="ja-JP"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請求元</a:t>
            </a:r>
            <a:r>
              <a:rPr lang="en-US" dirty="0">
                <a:latin typeface="MS Gothic" panose="020B0609070205080204" pitchFamily="49" charset="-128"/>
                <a:ea typeface="MS Gothic" panose="020B0609070205080204" pitchFamily="49" charset="-128"/>
              </a:rPr>
              <a:t>TEL, </a:t>
            </a:r>
            <a:r>
              <a:rPr lang="ja-JP" altLang="en-US">
                <a:latin typeface="MS Gothic" panose="020B0609070205080204" pitchFamily="49" charset="-128"/>
                <a:ea typeface="MS Gothic" panose="020B0609070205080204" pitchFamily="49" charset="-128"/>
              </a:rPr>
              <a:t>登録番号</a:t>
            </a:r>
            <a:r>
              <a:rPr lang="en-US" altLang="ja-JP" dirty="0">
                <a:latin typeface="MS Gothic" panose="020B0609070205080204" pitchFamily="49" charset="-128"/>
                <a:ea typeface="MS Gothic" panose="020B0609070205080204" pitchFamily="49" charset="-128"/>
              </a:rPr>
              <a:t>(</a:t>
            </a:r>
            <a:r>
              <a:rPr lang="en-US" dirty="0">
                <a:latin typeface="MS Gothic" panose="020B0609070205080204" pitchFamily="49" charset="-128"/>
                <a:ea typeface="MS Gothic" panose="020B0609070205080204" pitchFamily="49" charset="-128"/>
              </a:rPr>
              <a:t>T</a:t>
            </a:r>
            <a:r>
              <a:rPr lang="ja-JP" altLang="en-US">
                <a:latin typeface="MS Gothic" panose="020B0609070205080204" pitchFamily="49" charset="-128"/>
                <a:ea typeface="MS Gothic" panose="020B0609070205080204" pitchFamily="49" charset="-128"/>
              </a:rPr>
              <a:t>番号</a:t>
            </a:r>
            <a:r>
              <a:rPr lang="en-US" altLang="ja-JP"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支払方法</a:t>
            </a:r>
            <a:r>
              <a:rPr lang="en-US" altLang="ja-JP"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請求金額合計</a:t>
            </a:r>
            <a:r>
              <a:rPr lang="en-US" altLang="ja-JP" dirty="0">
                <a:latin typeface="MS Gothic" panose="020B0609070205080204" pitchFamily="49" charset="-128"/>
                <a:ea typeface="MS Gothic" panose="020B0609070205080204" pitchFamily="49" charset="-128"/>
              </a:rPr>
              <a:t>(</a:t>
            </a:r>
            <a:r>
              <a:rPr lang="ja-JP" altLang="en-US">
                <a:latin typeface="MS Gothic" panose="020B0609070205080204" pitchFamily="49" charset="-128"/>
                <a:ea typeface="MS Gothic" panose="020B0609070205080204" pitchFamily="49" charset="-128"/>
              </a:rPr>
              <a:t>税込み</a:t>
            </a:r>
            <a:r>
              <a:rPr lang="en-US" altLang="ja-JP" dirty="0">
                <a:latin typeface="MS Gothic" panose="020B0609070205080204" pitchFamily="49" charset="-128"/>
                <a:ea typeface="MS Gothic" panose="020B0609070205080204" pitchFamily="49" charset="-128"/>
              </a:rPr>
              <a:t>)</a:t>
            </a:r>
            <a:r>
              <a:rPr lang="en-US"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請求金額合計（税抜き）</a:t>
            </a:r>
            <a:r>
              <a:rPr lang="en-US"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消費税額合計</a:t>
            </a:r>
            <a:r>
              <a:rPr lang="en-US"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税込金額</a:t>
            </a:r>
            <a:r>
              <a:rPr lang="en-US" altLang="ja-JP" dirty="0">
                <a:latin typeface="MS Gothic" panose="020B0609070205080204" pitchFamily="49" charset="-128"/>
                <a:ea typeface="MS Gothic" panose="020B0609070205080204" pitchFamily="49" charset="-128"/>
              </a:rPr>
              <a:t>(10%)</a:t>
            </a:r>
            <a:r>
              <a:rPr lang="en-US"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税抜き金額</a:t>
            </a:r>
            <a:r>
              <a:rPr lang="en-US" altLang="ja-JP" dirty="0">
                <a:latin typeface="MS Gothic" panose="020B0609070205080204" pitchFamily="49" charset="-128"/>
                <a:ea typeface="MS Gothic" panose="020B0609070205080204" pitchFamily="49" charset="-128"/>
              </a:rPr>
              <a:t>(10%)</a:t>
            </a:r>
            <a:r>
              <a:rPr lang="en-US"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消費税額</a:t>
            </a:r>
            <a:r>
              <a:rPr lang="en-US" altLang="ja-JP" dirty="0">
                <a:latin typeface="MS Gothic" panose="020B0609070205080204" pitchFamily="49" charset="-128"/>
                <a:ea typeface="MS Gothic" panose="020B0609070205080204" pitchFamily="49" charset="-128"/>
              </a:rPr>
              <a:t>(10%)</a:t>
            </a:r>
            <a:r>
              <a:rPr lang="en-US"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税込金額</a:t>
            </a:r>
            <a:r>
              <a:rPr lang="en-US" altLang="ja-JP" dirty="0">
                <a:latin typeface="MS Gothic" panose="020B0609070205080204" pitchFamily="49" charset="-128"/>
                <a:ea typeface="MS Gothic" panose="020B0609070205080204" pitchFamily="49" charset="-128"/>
              </a:rPr>
              <a:t>(8%)</a:t>
            </a:r>
            <a:r>
              <a:rPr lang="en-US"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税抜き金額</a:t>
            </a:r>
            <a:r>
              <a:rPr lang="en-US" altLang="ja-JP" dirty="0">
                <a:latin typeface="MS Gothic" panose="020B0609070205080204" pitchFamily="49" charset="-128"/>
                <a:ea typeface="MS Gothic" panose="020B0609070205080204" pitchFamily="49" charset="-128"/>
              </a:rPr>
              <a:t>(8%)</a:t>
            </a:r>
            <a:r>
              <a:rPr lang="en-US"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消費税額</a:t>
            </a:r>
            <a:r>
              <a:rPr lang="en-US" altLang="ja-JP" dirty="0">
                <a:latin typeface="MS Gothic" panose="020B0609070205080204" pitchFamily="49" charset="-128"/>
                <a:ea typeface="MS Gothic" panose="020B0609070205080204" pitchFamily="49" charset="-128"/>
              </a:rPr>
              <a:t>(8%)</a:t>
            </a:r>
            <a:r>
              <a:rPr lang="en-US"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非課税金額</a:t>
            </a:r>
            <a:r>
              <a:rPr lang="en-US"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不課税金額</a:t>
            </a:r>
            <a:r>
              <a:rPr lang="en-US" dirty="0">
                <a:latin typeface="MS Gothic" panose="020B0609070205080204" pitchFamily="49" charset="-128"/>
                <a:ea typeface="MS Gothic" panose="020B0609070205080204" pitchFamily="49" charset="-128"/>
              </a:rPr>
              <a:t>, </a:t>
            </a:r>
            <a:r>
              <a:rPr lang="ja-JP" altLang="en-US">
                <a:latin typeface="MS Gothic" panose="020B0609070205080204" pitchFamily="49" charset="-128"/>
                <a:ea typeface="MS Gothic" panose="020B0609070205080204" pitchFamily="49" charset="-128"/>
              </a:rPr>
              <a:t>備考</a:t>
            </a:r>
            <a:endParaRPr lang="en-JP" dirty="0">
              <a:latin typeface="MS Gothic" panose="020B0609070205080204" pitchFamily="49" charset="-128"/>
              <a:ea typeface="MS Gothic" panose="020B0609070205080204" pitchFamily="49" charset="-128"/>
            </a:endParaRPr>
          </a:p>
          <a:p>
            <a:r>
              <a:rPr lang="en-JP" dirty="0">
                <a:latin typeface="MS Gothic" panose="020B0609070205080204" pitchFamily="49" charset="-128"/>
                <a:ea typeface="MS Gothic" panose="020B0609070205080204" pitchFamily="49" charset="-128"/>
              </a:rPr>
              <a:t>振込先情報 </a:t>
            </a:r>
          </a:p>
          <a:p>
            <a:pPr lvl="1">
              <a:lnSpc>
                <a:spcPct val="120000"/>
              </a:lnSpc>
            </a:pPr>
            <a:r>
              <a:rPr lang="en-JP" dirty="0">
                <a:latin typeface="MS Gothic" panose="020B0609070205080204" pitchFamily="49" charset="-128"/>
                <a:ea typeface="MS Gothic" panose="020B0609070205080204" pitchFamily="49" charset="-128"/>
              </a:rPr>
              <a:t>金融機関コード, 金融機関名, 金融機関名カナ, 支店コード, 支店名, 支店名カナ, 預金種別, 口座番号, 預金者名, 預金者名カナ</a:t>
            </a:r>
          </a:p>
          <a:p>
            <a:r>
              <a:rPr lang="en-JP" dirty="0">
                <a:latin typeface="+mn-ea"/>
              </a:rPr>
              <a:t>明細情報</a:t>
            </a:r>
          </a:p>
          <a:p>
            <a:pPr lvl="1">
              <a:lnSpc>
                <a:spcPct val="120000"/>
              </a:lnSpc>
            </a:pPr>
            <a:r>
              <a:rPr lang="en-JP" dirty="0">
                <a:latin typeface="+mn-ea"/>
              </a:rPr>
              <a:t>明細番号, 明細日付, 明細項目, 単価, 単位, 数量, 税区分, 消費税率, 消費税額, 金額(税抜), 金額(税込), 備考</a:t>
            </a:r>
          </a:p>
          <a:p>
            <a:endParaRPr lang="en-JP" dirty="0"/>
          </a:p>
          <a:p>
            <a:endParaRPr lang="en-JP" dirty="0"/>
          </a:p>
        </p:txBody>
      </p:sp>
    </p:spTree>
    <p:extLst>
      <p:ext uri="{BB962C8B-B14F-4D97-AF65-F5344CB8AC3E}">
        <p14:creationId xmlns:p14="http://schemas.microsoft.com/office/powerpoint/2010/main" val="3548952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0C74A-95A5-DC39-D51B-68DE00020D6E}"/>
              </a:ext>
            </a:extLst>
          </p:cNvPr>
          <p:cNvSpPr>
            <a:spLocks noGrp="1"/>
          </p:cNvSpPr>
          <p:nvPr>
            <p:ph type="title"/>
          </p:nvPr>
        </p:nvSpPr>
        <p:spPr>
          <a:xfrm>
            <a:off x="838200" y="234574"/>
            <a:ext cx="10515600" cy="593888"/>
          </a:xfrm>
        </p:spPr>
        <p:txBody>
          <a:bodyPr>
            <a:normAutofit fontScale="90000"/>
          </a:bodyPr>
          <a:lstStyle/>
          <a:p>
            <a:r>
              <a:rPr lang="en-JP" dirty="0"/>
              <a:t>システム構成</a:t>
            </a:r>
          </a:p>
        </p:txBody>
      </p:sp>
      <p:sp>
        <p:nvSpPr>
          <p:cNvPr id="4" name="Document 3">
            <a:extLst>
              <a:ext uri="{FF2B5EF4-FFF2-40B4-BE49-F238E27FC236}">
                <a16:creationId xmlns:a16="http://schemas.microsoft.com/office/drawing/2014/main" id="{392958A2-7C09-595B-330A-AFA029315FF7}"/>
              </a:ext>
            </a:extLst>
          </p:cNvPr>
          <p:cNvSpPr/>
          <p:nvPr/>
        </p:nvSpPr>
        <p:spPr>
          <a:xfrm>
            <a:off x="1432874" y="1800520"/>
            <a:ext cx="1102936" cy="593888"/>
          </a:xfrm>
          <a:prstGeom prst="flowChartDocumen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JP" dirty="0"/>
              <a:t>請求書</a:t>
            </a:r>
          </a:p>
        </p:txBody>
      </p:sp>
      <p:sp>
        <p:nvSpPr>
          <p:cNvPr id="5" name="Rectangle 4">
            <a:extLst>
              <a:ext uri="{FF2B5EF4-FFF2-40B4-BE49-F238E27FC236}">
                <a16:creationId xmlns:a16="http://schemas.microsoft.com/office/drawing/2014/main" id="{D7938ED0-A728-4D0C-C2F5-2D02C3D58390}"/>
              </a:ext>
            </a:extLst>
          </p:cNvPr>
          <p:cNvSpPr/>
          <p:nvPr/>
        </p:nvSpPr>
        <p:spPr>
          <a:xfrm>
            <a:off x="3157978" y="1690688"/>
            <a:ext cx="2422689" cy="3908833"/>
          </a:xfrm>
          <a:prstGeom prst="rect">
            <a:avLst/>
          </a:prstGeom>
          <a:solidFill>
            <a:schemeClr val="accent1">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JP" dirty="0"/>
              <a:t>AI証憑解読システム</a:t>
            </a:r>
          </a:p>
        </p:txBody>
      </p:sp>
      <p:sp>
        <p:nvSpPr>
          <p:cNvPr id="6" name="Rectangle 5">
            <a:extLst>
              <a:ext uri="{FF2B5EF4-FFF2-40B4-BE49-F238E27FC236}">
                <a16:creationId xmlns:a16="http://schemas.microsoft.com/office/drawing/2014/main" id="{A38B724E-7B21-CC02-39A7-774C485BBE21}"/>
              </a:ext>
            </a:extLst>
          </p:cNvPr>
          <p:cNvSpPr/>
          <p:nvPr/>
        </p:nvSpPr>
        <p:spPr>
          <a:xfrm>
            <a:off x="6834433" y="1690688"/>
            <a:ext cx="2262433" cy="1457865"/>
          </a:xfrm>
          <a:prstGeom prst="rect">
            <a:avLst/>
          </a:prstGeom>
          <a:solidFill>
            <a:schemeClr val="accent2">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JP" dirty="0"/>
              <a:t>AI OCR</a:t>
            </a:r>
          </a:p>
          <a:p>
            <a:pPr algn="ctr"/>
            <a:r>
              <a:rPr lang="en-JP" dirty="0"/>
              <a:t>(クラウドサービス)</a:t>
            </a:r>
          </a:p>
        </p:txBody>
      </p:sp>
      <p:sp>
        <p:nvSpPr>
          <p:cNvPr id="7" name="Rectangle 6">
            <a:extLst>
              <a:ext uri="{FF2B5EF4-FFF2-40B4-BE49-F238E27FC236}">
                <a16:creationId xmlns:a16="http://schemas.microsoft.com/office/drawing/2014/main" id="{9BA45CAF-3728-49EB-DC7C-8B5E72678123}"/>
              </a:ext>
            </a:extLst>
          </p:cNvPr>
          <p:cNvSpPr/>
          <p:nvPr/>
        </p:nvSpPr>
        <p:spPr>
          <a:xfrm>
            <a:off x="6928701" y="3657600"/>
            <a:ext cx="2168165" cy="1923068"/>
          </a:xfrm>
          <a:prstGeom prst="rect">
            <a:avLst/>
          </a:prstGeom>
          <a:solidFill>
            <a:schemeClr val="accent2">
              <a:lumMod val="60000"/>
              <a:lumOff val="4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en-JP" sz="1400" dirty="0"/>
              <a:t>大規模言語モデル(LLM)</a:t>
            </a:r>
          </a:p>
          <a:p>
            <a:pPr algn="ctr"/>
            <a:r>
              <a:rPr lang="en-JP" dirty="0"/>
              <a:t>(クラウドサービス)</a:t>
            </a:r>
          </a:p>
        </p:txBody>
      </p:sp>
      <p:sp>
        <p:nvSpPr>
          <p:cNvPr id="10" name="Document 9">
            <a:extLst>
              <a:ext uri="{FF2B5EF4-FFF2-40B4-BE49-F238E27FC236}">
                <a16:creationId xmlns:a16="http://schemas.microsoft.com/office/drawing/2014/main" id="{A3DED66F-66EC-1B3F-C5A9-B5DD5BA96D74}"/>
              </a:ext>
            </a:extLst>
          </p:cNvPr>
          <p:cNvSpPr/>
          <p:nvPr/>
        </p:nvSpPr>
        <p:spPr>
          <a:xfrm>
            <a:off x="1432874" y="5073192"/>
            <a:ext cx="1102936" cy="593888"/>
          </a:xfrm>
          <a:prstGeom prst="flowChartDocumen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JP" sz="1400" dirty="0"/>
              <a:t>請求書情報</a:t>
            </a:r>
          </a:p>
        </p:txBody>
      </p:sp>
      <p:cxnSp>
        <p:nvCxnSpPr>
          <p:cNvPr id="12" name="Straight Arrow Connector 11">
            <a:extLst>
              <a:ext uri="{FF2B5EF4-FFF2-40B4-BE49-F238E27FC236}">
                <a16:creationId xmlns:a16="http://schemas.microsoft.com/office/drawing/2014/main" id="{9DAA8762-C2FB-BC71-D7DD-3E37D404418C}"/>
              </a:ext>
            </a:extLst>
          </p:cNvPr>
          <p:cNvCxnSpPr>
            <a:stCxn id="4" idx="3"/>
          </p:cNvCxnSpPr>
          <p:nvPr/>
        </p:nvCxnSpPr>
        <p:spPr>
          <a:xfrm>
            <a:off x="2535810" y="2097464"/>
            <a:ext cx="62216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9050911B-53D6-CF50-27D5-4093370CE83C}"/>
              </a:ext>
            </a:extLst>
          </p:cNvPr>
          <p:cNvCxnSpPr/>
          <p:nvPr/>
        </p:nvCxnSpPr>
        <p:spPr>
          <a:xfrm>
            <a:off x="5580667" y="2097464"/>
            <a:ext cx="125376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356BED16-8ADB-8B8C-6705-DB462A54BE00}"/>
              </a:ext>
            </a:extLst>
          </p:cNvPr>
          <p:cNvCxnSpPr/>
          <p:nvPr/>
        </p:nvCxnSpPr>
        <p:spPr>
          <a:xfrm flipH="1">
            <a:off x="5580667" y="2809188"/>
            <a:ext cx="125376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9D1A3D5D-6326-B080-ADD8-7CCAC1E4763D}"/>
              </a:ext>
            </a:extLst>
          </p:cNvPr>
          <p:cNvCxnSpPr/>
          <p:nvPr/>
        </p:nvCxnSpPr>
        <p:spPr>
          <a:xfrm>
            <a:off x="5580667" y="4091233"/>
            <a:ext cx="134803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7F410A4D-AD40-74C4-8DF9-559AC93F6CDB}"/>
              </a:ext>
            </a:extLst>
          </p:cNvPr>
          <p:cNvCxnSpPr/>
          <p:nvPr/>
        </p:nvCxnSpPr>
        <p:spPr>
          <a:xfrm flipH="1">
            <a:off x="5580667" y="5165889"/>
            <a:ext cx="134803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573173C3-D005-559A-895B-CF7D5EB935C6}"/>
              </a:ext>
            </a:extLst>
          </p:cNvPr>
          <p:cNvCxnSpPr>
            <a:endCxn id="10" idx="3"/>
          </p:cNvCxnSpPr>
          <p:nvPr/>
        </p:nvCxnSpPr>
        <p:spPr>
          <a:xfrm flipH="1">
            <a:off x="2535810" y="5370136"/>
            <a:ext cx="62216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9D41CEC9-3A69-2589-4A28-FDC402A7F108}"/>
              </a:ext>
            </a:extLst>
          </p:cNvPr>
          <p:cNvSpPr txBox="1"/>
          <p:nvPr/>
        </p:nvSpPr>
        <p:spPr>
          <a:xfrm>
            <a:off x="5580667" y="1820853"/>
            <a:ext cx="1348034" cy="246221"/>
          </a:xfrm>
          <a:prstGeom prst="rect">
            <a:avLst/>
          </a:prstGeom>
          <a:noFill/>
        </p:spPr>
        <p:txBody>
          <a:bodyPr wrap="square" rtlCol="0">
            <a:spAutoFit/>
          </a:bodyPr>
          <a:lstStyle/>
          <a:p>
            <a:r>
              <a:rPr lang="en-JP" sz="1000" dirty="0"/>
              <a:t>PDF、画像ファイル</a:t>
            </a:r>
          </a:p>
        </p:txBody>
      </p:sp>
      <p:sp>
        <p:nvSpPr>
          <p:cNvPr id="24" name="TextBox 23">
            <a:extLst>
              <a:ext uri="{FF2B5EF4-FFF2-40B4-BE49-F238E27FC236}">
                <a16:creationId xmlns:a16="http://schemas.microsoft.com/office/drawing/2014/main" id="{D9EE3CB2-DD59-F03B-45B1-0D768E6CBE8B}"/>
              </a:ext>
            </a:extLst>
          </p:cNvPr>
          <p:cNvSpPr txBox="1"/>
          <p:nvPr/>
        </p:nvSpPr>
        <p:spPr>
          <a:xfrm>
            <a:off x="5580667" y="2531098"/>
            <a:ext cx="1348034" cy="246221"/>
          </a:xfrm>
          <a:prstGeom prst="rect">
            <a:avLst/>
          </a:prstGeom>
          <a:noFill/>
        </p:spPr>
        <p:txBody>
          <a:bodyPr wrap="square" rtlCol="0">
            <a:spAutoFit/>
          </a:bodyPr>
          <a:lstStyle/>
          <a:p>
            <a:r>
              <a:rPr lang="en-JP" sz="1000" dirty="0"/>
              <a:t>テキストと座標</a:t>
            </a:r>
          </a:p>
        </p:txBody>
      </p:sp>
      <p:sp>
        <p:nvSpPr>
          <p:cNvPr id="25" name="TextBox 24">
            <a:extLst>
              <a:ext uri="{FF2B5EF4-FFF2-40B4-BE49-F238E27FC236}">
                <a16:creationId xmlns:a16="http://schemas.microsoft.com/office/drawing/2014/main" id="{A83D59D6-22E9-3093-4EA7-3B076FAAB749}"/>
              </a:ext>
            </a:extLst>
          </p:cNvPr>
          <p:cNvSpPr txBox="1"/>
          <p:nvPr/>
        </p:nvSpPr>
        <p:spPr>
          <a:xfrm>
            <a:off x="5580667" y="3831434"/>
            <a:ext cx="1348034" cy="246221"/>
          </a:xfrm>
          <a:prstGeom prst="rect">
            <a:avLst/>
          </a:prstGeom>
          <a:noFill/>
        </p:spPr>
        <p:txBody>
          <a:bodyPr wrap="square" rtlCol="0">
            <a:spAutoFit/>
          </a:bodyPr>
          <a:lstStyle/>
          <a:p>
            <a:r>
              <a:rPr lang="en-JP" sz="1000" dirty="0"/>
              <a:t>テキストと座標</a:t>
            </a:r>
          </a:p>
        </p:txBody>
      </p:sp>
      <p:sp>
        <p:nvSpPr>
          <p:cNvPr id="26" name="TextBox 25">
            <a:extLst>
              <a:ext uri="{FF2B5EF4-FFF2-40B4-BE49-F238E27FC236}">
                <a16:creationId xmlns:a16="http://schemas.microsoft.com/office/drawing/2014/main" id="{EA216B9F-8C6A-5EFD-0ADA-2BE77FD6E5CD}"/>
              </a:ext>
            </a:extLst>
          </p:cNvPr>
          <p:cNvSpPr txBox="1"/>
          <p:nvPr/>
        </p:nvSpPr>
        <p:spPr>
          <a:xfrm>
            <a:off x="5750349" y="4853679"/>
            <a:ext cx="1348034" cy="246221"/>
          </a:xfrm>
          <a:prstGeom prst="rect">
            <a:avLst/>
          </a:prstGeom>
          <a:noFill/>
        </p:spPr>
        <p:txBody>
          <a:bodyPr wrap="square" rtlCol="0">
            <a:spAutoFit/>
          </a:bodyPr>
          <a:lstStyle/>
          <a:p>
            <a:r>
              <a:rPr lang="en-JP" sz="1000" dirty="0"/>
              <a:t>請求書情報</a:t>
            </a:r>
          </a:p>
        </p:txBody>
      </p:sp>
      <p:sp>
        <p:nvSpPr>
          <p:cNvPr id="30" name="Title 1">
            <a:extLst>
              <a:ext uri="{FF2B5EF4-FFF2-40B4-BE49-F238E27FC236}">
                <a16:creationId xmlns:a16="http://schemas.microsoft.com/office/drawing/2014/main" id="{5CB6B047-4344-051C-18E2-3CAFE7E3265F}"/>
              </a:ext>
            </a:extLst>
          </p:cNvPr>
          <p:cNvSpPr txBox="1">
            <a:spLocks/>
          </p:cNvSpPr>
          <p:nvPr/>
        </p:nvSpPr>
        <p:spPr>
          <a:xfrm>
            <a:off x="803634" y="884697"/>
            <a:ext cx="2985941" cy="593888"/>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JP" sz="1200" dirty="0"/>
              <a:t>システムの主要な構成を下図に示す。</a:t>
            </a:r>
          </a:p>
        </p:txBody>
      </p:sp>
      <p:sp>
        <p:nvSpPr>
          <p:cNvPr id="31" name="Title 1">
            <a:extLst>
              <a:ext uri="{FF2B5EF4-FFF2-40B4-BE49-F238E27FC236}">
                <a16:creationId xmlns:a16="http://schemas.microsoft.com/office/drawing/2014/main" id="{57D3F045-3CB1-DDF0-3332-5B77BAB98F0A}"/>
              </a:ext>
            </a:extLst>
          </p:cNvPr>
          <p:cNvSpPr txBox="1">
            <a:spLocks/>
          </p:cNvSpPr>
          <p:nvPr/>
        </p:nvSpPr>
        <p:spPr>
          <a:xfrm>
            <a:off x="984314" y="5896465"/>
            <a:ext cx="7924016" cy="593888"/>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JP" sz="1200" dirty="0">
                <a:latin typeface="+mn-ea"/>
                <a:ea typeface="+mn-ea"/>
              </a:rPr>
              <a:t>※ </a:t>
            </a:r>
            <a:r>
              <a:rPr lang="en-JP" sz="1200" dirty="0">
                <a:latin typeface="MS Gothic" panose="020B0609070205080204" pitchFamily="49" charset="-128"/>
                <a:ea typeface="MS Gothic" panose="020B0609070205080204" pitchFamily="49" charset="-128"/>
              </a:rPr>
              <a:t>AI OCRはPDFから直接テキストが取得できなかった場合のみ使用される</a:t>
            </a:r>
          </a:p>
          <a:p>
            <a:r>
              <a:rPr lang="ja-JP" altLang="en-US" sz="1200">
                <a:latin typeface="+mn-ea"/>
                <a:ea typeface="+mn-ea"/>
              </a:rPr>
              <a:t>　</a:t>
            </a:r>
            <a:r>
              <a:rPr lang="ja-JP" altLang="en-US" sz="1200">
                <a:latin typeface="MS Gothic" panose="020B0609070205080204" pitchFamily="49" charset="-128"/>
                <a:ea typeface="MS Gothic" panose="020B0609070205080204" pitchFamily="49" charset="-128"/>
              </a:rPr>
              <a:t>実際には</a:t>
            </a:r>
            <a:r>
              <a:rPr lang="en-JP" altLang="ja-JP" sz="1200" dirty="0">
                <a:latin typeface="MS Gothic" panose="020B0609070205080204" pitchFamily="49" charset="-128"/>
                <a:ea typeface="MS Gothic" panose="020B0609070205080204" pitchFamily="49" charset="-128"/>
              </a:rPr>
              <a:t>LLM</a:t>
            </a:r>
            <a:r>
              <a:rPr lang="ja-JP" altLang="en-US" sz="1200">
                <a:latin typeface="MS Gothic" panose="020B0609070205080204" pitchFamily="49" charset="-128"/>
                <a:ea typeface="MS Gothic" panose="020B0609070205080204" pitchFamily="49" charset="-128"/>
              </a:rPr>
              <a:t>はテキストの内容でのグルーピングと情報抽出の</a:t>
            </a:r>
            <a:r>
              <a:rPr lang="en-US" altLang="ja-JP" sz="1200" dirty="0">
                <a:latin typeface="MS Gothic" panose="020B0609070205080204" pitchFamily="49" charset="-128"/>
                <a:ea typeface="MS Gothic" panose="020B0609070205080204" pitchFamily="49" charset="-128"/>
              </a:rPr>
              <a:t>2</a:t>
            </a:r>
            <a:r>
              <a:rPr lang="ja-JP" altLang="en-US" sz="1200">
                <a:latin typeface="MS Gothic" panose="020B0609070205080204" pitchFamily="49" charset="-128"/>
                <a:ea typeface="MS Gothic" panose="020B0609070205080204" pitchFamily="49" charset="-128"/>
              </a:rPr>
              <a:t>回呼ばれる</a:t>
            </a:r>
            <a:endParaRPr lang="en-JP" sz="1200" dirty="0">
              <a:latin typeface="MS Gothic" panose="020B0609070205080204" pitchFamily="49" charset="-128"/>
              <a:ea typeface="MS Gothic" panose="020B0609070205080204" pitchFamily="49" charset="-128"/>
            </a:endParaRPr>
          </a:p>
        </p:txBody>
      </p:sp>
    </p:spTree>
    <p:extLst>
      <p:ext uri="{BB962C8B-B14F-4D97-AF65-F5344CB8AC3E}">
        <p14:creationId xmlns:p14="http://schemas.microsoft.com/office/powerpoint/2010/main" val="2534097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90426-E4C6-9826-6F29-9417D118D25E}"/>
              </a:ext>
            </a:extLst>
          </p:cNvPr>
          <p:cNvSpPr>
            <a:spLocks noGrp="1"/>
          </p:cNvSpPr>
          <p:nvPr>
            <p:ph type="title"/>
          </p:nvPr>
        </p:nvSpPr>
        <p:spPr/>
        <p:txBody>
          <a:bodyPr/>
          <a:lstStyle/>
          <a:p>
            <a:r>
              <a:rPr lang="en-JP" dirty="0"/>
              <a:t>実行時間と利用トークン数</a:t>
            </a:r>
          </a:p>
        </p:txBody>
      </p:sp>
      <p:graphicFrame>
        <p:nvGraphicFramePr>
          <p:cNvPr id="8" name="Table 7">
            <a:extLst>
              <a:ext uri="{FF2B5EF4-FFF2-40B4-BE49-F238E27FC236}">
                <a16:creationId xmlns:a16="http://schemas.microsoft.com/office/drawing/2014/main" id="{54561086-402F-A678-6883-27E2B9378BBE}"/>
              </a:ext>
            </a:extLst>
          </p:cNvPr>
          <p:cNvGraphicFramePr>
            <a:graphicFrameLocks noGrp="1"/>
          </p:cNvGraphicFramePr>
          <p:nvPr>
            <p:extLst>
              <p:ext uri="{D42A27DB-BD31-4B8C-83A1-F6EECF244321}">
                <p14:modId xmlns:p14="http://schemas.microsoft.com/office/powerpoint/2010/main" val="1275250510"/>
              </p:ext>
            </p:extLst>
          </p:nvPr>
        </p:nvGraphicFramePr>
        <p:xfrm>
          <a:off x="772212" y="1828800"/>
          <a:ext cx="9125932" cy="1659589"/>
        </p:xfrm>
        <a:graphic>
          <a:graphicData uri="http://schemas.openxmlformats.org/drawingml/2006/table">
            <a:tbl>
              <a:tblPr>
                <a:tableStyleId>{5C22544A-7EE6-4342-B048-85BDC9FD1C3A}</a:tableStyleId>
              </a:tblPr>
              <a:tblGrid>
                <a:gridCol w="1603342">
                  <a:extLst>
                    <a:ext uri="{9D8B030D-6E8A-4147-A177-3AD203B41FA5}">
                      <a16:colId xmlns:a16="http://schemas.microsoft.com/office/drawing/2014/main" val="1743678423"/>
                    </a:ext>
                  </a:extLst>
                </a:gridCol>
                <a:gridCol w="1319753">
                  <a:extLst>
                    <a:ext uri="{9D8B030D-6E8A-4147-A177-3AD203B41FA5}">
                      <a16:colId xmlns:a16="http://schemas.microsoft.com/office/drawing/2014/main" val="4215509298"/>
                    </a:ext>
                  </a:extLst>
                </a:gridCol>
                <a:gridCol w="1442301">
                  <a:extLst>
                    <a:ext uri="{9D8B030D-6E8A-4147-A177-3AD203B41FA5}">
                      <a16:colId xmlns:a16="http://schemas.microsoft.com/office/drawing/2014/main" val="4111667444"/>
                    </a:ext>
                  </a:extLst>
                </a:gridCol>
                <a:gridCol w="1414020">
                  <a:extLst>
                    <a:ext uri="{9D8B030D-6E8A-4147-A177-3AD203B41FA5}">
                      <a16:colId xmlns:a16="http://schemas.microsoft.com/office/drawing/2014/main" val="792645366"/>
                    </a:ext>
                  </a:extLst>
                </a:gridCol>
                <a:gridCol w="999242">
                  <a:extLst>
                    <a:ext uri="{9D8B030D-6E8A-4147-A177-3AD203B41FA5}">
                      <a16:colId xmlns:a16="http://schemas.microsoft.com/office/drawing/2014/main" val="2600252864"/>
                    </a:ext>
                  </a:extLst>
                </a:gridCol>
                <a:gridCol w="1131216">
                  <a:extLst>
                    <a:ext uri="{9D8B030D-6E8A-4147-A177-3AD203B41FA5}">
                      <a16:colId xmlns:a16="http://schemas.microsoft.com/office/drawing/2014/main" val="444253818"/>
                    </a:ext>
                  </a:extLst>
                </a:gridCol>
                <a:gridCol w="1216058">
                  <a:extLst>
                    <a:ext uri="{9D8B030D-6E8A-4147-A177-3AD203B41FA5}">
                      <a16:colId xmlns:a16="http://schemas.microsoft.com/office/drawing/2014/main" val="626513457"/>
                    </a:ext>
                  </a:extLst>
                </a:gridCol>
              </a:tblGrid>
              <a:tr h="499621">
                <a:tc>
                  <a:txBody>
                    <a:bodyPr/>
                    <a:lstStyle/>
                    <a:p>
                      <a:pPr algn="r" fontAlgn="b">
                        <a:buNone/>
                      </a:pPr>
                      <a:endParaRPr lang="en-JP" sz="1200" b="0" i="0" u="none" strike="noStrike" dirty="0">
                        <a:solidFill>
                          <a:srgbClr val="000000"/>
                        </a:solidFill>
                        <a:effectLst/>
                        <a:latin typeface="MS Gothic" panose="020B0609070205080204" pitchFamily="49" charset="-128"/>
                        <a:ea typeface="MS Gothic" panose="020B0609070205080204" pitchFamily="49" charset="-128"/>
                      </a:endParaRPr>
                    </a:p>
                  </a:txBody>
                  <a:tcPr marL="6304" marR="6304" marT="6304" marB="0" anchor="b">
                    <a:solidFill>
                      <a:schemeClr val="accent5">
                        <a:lumMod val="40000"/>
                        <a:lumOff val="60000"/>
                      </a:schemeClr>
                    </a:solidFill>
                  </a:tcPr>
                </a:tc>
                <a:tc>
                  <a:txBody>
                    <a:bodyPr/>
                    <a:lstStyle/>
                    <a:p>
                      <a:pPr algn="r" fontAlgn="b">
                        <a:buNone/>
                      </a:pPr>
                      <a:r>
                        <a:rPr lang="ja-JP" altLang="en-US" sz="1200" u="none" strike="noStrike">
                          <a:effectLst/>
                          <a:latin typeface="MS Gothic" panose="020B0609070205080204" pitchFamily="49" charset="-128"/>
                          <a:ea typeface="MS Gothic" panose="020B0609070205080204" pitchFamily="49" charset="-128"/>
                        </a:rPr>
                        <a:t>トータル処理時間</a:t>
                      </a:r>
                      <a:endParaRPr lang="en-US" altLang="ja-JP" sz="1200" u="none" strike="noStrike" dirty="0">
                        <a:effectLst/>
                        <a:latin typeface="MS Gothic" panose="020B0609070205080204" pitchFamily="49" charset="-128"/>
                        <a:ea typeface="MS Gothic" panose="020B0609070205080204" pitchFamily="49" charset="-128"/>
                      </a:endParaRPr>
                    </a:p>
                    <a:p>
                      <a:pPr algn="r" fontAlgn="b">
                        <a:buNone/>
                      </a:pPr>
                      <a:r>
                        <a:rPr lang="en-US" altLang="ja-JP" sz="1200" u="none" strike="noStrike" dirty="0">
                          <a:effectLst/>
                          <a:latin typeface="MS Gothic" panose="020B0609070205080204" pitchFamily="49" charset="-128"/>
                          <a:ea typeface="MS Gothic" panose="020B0609070205080204" pitchFamily="49" charset="-128"/>
                        </a:rPr>
                        <a:t>(</a:t>
                      </a:r>
                      <a:r>
                        <a:rPr lang="ja-JP" altLang="en-US" sz="1200" u="none" strike="noStrike">
                          <a:effectLst/>
                          <a:latin typeface="MS Gothic" panose="020B0609070205080204" pitchFamily="49" charset="-128"/>
                          <a:ea typeface="MS Gothic" panose="020B0609070205080204" pitchFamily="49" charset="-128"/>
                        </a:rPr>
                        <a:t>平均</a:t>
                      </a:r>
                      <a:r>
                        <a:rPr lang="en-US" altLang="ja-JP" sz="1200" u="none" strike="noStrike" dirty="0">
                          <a:effectLst/>
                          <a:latin typeface="MS Gothic" panose="020B0609070205080204" pitchFamily="49" charset="-128"/>
                          <a:ea typeface="MS Gothic" panose="020B0609070205080204" pitchFamily="49" charset="-128"/>
                        </a:rPr>
                        <a:t>)</a:t>
                      </a:r>
                      <a:endParaRPr lang="en-US" altLang="ja-JP" sz="1200" b="0" i="0" u="none" strike="noStrike" dirty="0">
                        <a:solidFill>
                          <a:srgbClr val="000000"/>
                        </a:solidFill>
                        <a:effectLst/>
                        <a:latin typeface="MS Gothic" panose="020B0609070205080204" pitchFamily="49" charset="-128"/>
                        <a:ea typeface="MS Gothic" panose="020B0609070205080204" pitchFamily="49" charset="-128"/>
                      </a:endParaRPr>
                    </a:p>
                  </a:txBody>
                  <a:tcPr marL="6304" marR="6304" marT="6304" marB="0" anchor="b">
                    <a:solidFill>
                      <a:schemeClr val="accent5">
                        <a:lumMod val="40000"/>
                        <a:lumOff val="60000"/>
                      </a:schemeClr>
                    </a:solidFill>
                  </a:tcPr>
                </a:tc>
                <a:tc>
                  <a:txBody>
                    <a:bodyPr/>
                    <a:lstStyle/>
                    <a:p>
                      <a:pPr algn="r" fontAlgn="b">
                        <a:buNone/>
                      </a:pPr>
                      <a:r>
                        <a:rPr lang="en-US" sz="1200" u="none" strike="noStrike" dirty="0">
                          <a:effectLst/>
                          <a:latin typeface="MS Gothic" panose="020B0609070205080204" pitchFamily="49" charset="-128"/>
                          <a:ea typeface="MS Gothic" panose="020B0609070205080204" pitchFamily="49" charset="-128"/>
                        </a:rPr>
                        <a:t>LLM</a:t>
                      </a:r>
                      <a:r>
                        <a:rPr lang="ja-JP" altLang="en-US" sz="1200" u="none" strike="noStrike">
                          <a:effectLst/>
                          <a:latin typeface="MS Gothic" panose="020B0609070205080204" pitchFamily="49" charset="-128"/>
                          <a:ea typeface="MS Gothic" panose="020B0609070205080204" pitchFamily="49" charset="-128"/>
                        </a:rPr>
                        <a:t>処理時間</a:t>
                      </a:r>
                      <a:r>
                        <a:rPr lang="en-US" altLang="ja-JP" sz="1200" u="none" strike="noStrike" dirty="0">
                          <a:effectLst/>
                          <a:latin typeface="MS Gothic" panose="020B0609070205080204" pitchFamily="49" charset="-128"/>
                          <a:ea typeface="MS Gothic" panose="020B0609070205080204" pitchFamily="49" charset="-128"/>
                        </a:rPr>
                        <a:t>(1</a:t>
                      </a:r>
                      <a:r>
                        <a:rPr lang="ja-JP" altLang="en-US" sz="1200" u="none" strike="noStrike">
                          <a:effectLst/>
                          <a:latin typeface="MS Gothic" panose="020B0609070205080204" pitchFamily="49" charset="-128"/>
                          <a:ea typeface="MS Gothic" panose="020B0609070205080204" pitchFamily="49" charset="-128"/>
                        </a:rPr>
                        <a:t>回目</a:t>
                      </a:r>
                      <a:r>
                        <a:rPr lang="en-US" altLang="ja-JP" sz="1200" u="none" strike="noStrike" dirty="0">
                          <a:effectLst/>
                          <a:latin typeface="MS Gothic" panose="020B0609070205080204" pitchFamily="49" charset="-128"/>
                          <a:ea typeface="MS Gothic" panose="020B0609070205080204" pitchFamily="49" charset="-128"/>
                        </a:rPr>
                        <a:t>) </a:t>
                      </a:r>
                    </a:p>
                    <a:p>
                      <a:pPr algn="r" fontAlgn="b">
                        <a:buNone/>
                      </a:pPr>
                      <a:r>
                        <a:rPr lang="en-US" altLang="ja-JP" sz="1200" u="none" strike="noStrike" dirty="0">
                          <a:effectLst/>
                          <a:latin typeface="MS Gothic" panose="020B0609070205080204" pitchFamily="49" charset="-128"/>
                          <a:ea typeface="MS Gothic" panose="020B0609070205080204" pitchFamily="49" charset="-128"/>
                        </a:rPr>
                        <a:t>(</a:t>
                      </a:r>
                      <a:r>
                        <a:rPr lang="ja-JP" altLang="en-US" sz="1200" u="none" strike="noStrike">
                          <a:effectLst/>
                          <a:latin typeface="MS Gothic" panose="020B0609070205080204" pitchFamily="49" charset="-128"/>
                          <a:ea typeface="MS Gothic" panose="020B0609070205080204" pitchFamily="49" charset="-128"/>
                        </a:rPr>
                        <a:t>平均</a:t>
                      </a:r>
                      <a:r>
                        <a:rPr lang="en-US" altLang="ja-JP" sz="1200" u="none" strike="noStrike" dirty="0">
                          <a:effectLst/>
                          <a:latin typeface="MS Gothic" panose="020B0609070205080204" pitchFamily="49" charset="-128"/>
                          <a:ea typeface="MS Gothic" panose="020B0609070205080204" pitchFamily="49" charset="-128"/>
                        </a:rPr>
                        <a:t>)</a:t>
                      </a:r>
                      <a:endParaRPr lang="ja-JP" altLang="en-US"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solidFill>
                      <a:schemeClr val="accent5">
                        <a:lumMod val="40000"/>
                        <a:lumOff val="60000"/>
                      </a:schemeClr>
                    </a:solidFill>
                  </a:tcPr>
                </a:tc>
                <a:tc>
                  <a:txBody>
                    <a:bodyPr/>
                    <a:lstStyle/>
                    <a:p>
                      <a:pPr algn="r" fontAlgn="b">
                        <a:buNone/>
                      </a:pPr>
                      <a:r>
                        <a:rPr lang="en-US" sz="1200" u="none" strike="noStrike" dirty="0">
                          <a:effectLst/>
                          <a:latin typeface="MS Gothic" panose="020B0609070205080204" pitchFamily="49" charset="-128"/>
                          <a:ea typeface="MS Gothic" panose="020B0609070205080204" pitchFamily="49" charset="-128"/>
                        </a:rPr>
                        <a:t>LLM</a:t>
                      </a:r>
                      <a:r>
                        <a:rPr lang="ja-JP" altLang="en-US" sz="1200" u="none" strike="noStrike">
                          <a:effectLst/>
                          <a:latin typeface="MS Gothic" panose="020B0609070205080204" pitchFamily="49" charset="-128"/>
                          <a:ea typeface="MS Gothic" panose="020B0609070205080204" pitchFamily="49" charset="-128"/>
                        </a:rPr>
                        <a:t>処理時間</a:t>
                      </a:r>
                      <a:r>
                        <a:rPr lang="en-US" altLang="ja-JP" sz="1200" u="none" strike="noStrike" dirty="0">
                          <a:effectLst/>
                          <a:latin typeface="MS Gothic" panose="020B0609070205080204" pitchFamily="49" charset="-128"/>
                          <a:ea typeface="MS Gothic" panose="020B0609070205080204" pitchFamily="49" charset="-128"/>
                        </a:rPr>
                        <a:t>(2</a:t>
                      </a:r>
                      <a:r>
                        <a:rPr lang="ja-JP" altLang="en-US" sz="1200" u="none" strike="noStrike">
                          <a:effectLst/>
                          <a:latin typeface="MS Gothic" panose="020B0609070205080204" pitchFamily="49" charset="-128"/>
                          <a:ea typeface="MS Gothic" panose="020B0609070205080204" pitchFamily="49" charset="-128"/>
                        </a:rPr>
                        <a:t>回目</a:t>
                      </a:r>
                      <a:r>
                        <a:rPr lang="en-US" altLang="ja-JP" sz="1200" u="none" strike="noStrike" dirty="0">
                          <a:effectLst/>
                          <a:latin typeface="MS Gothic" panose="020B0609070205080204" pitchFamily="49" charset="-128"/>
                          <a:ea typeface="MS Gothic" panose="020B0609070205080204" pitchFamily="49" charset="-128"/>
                        </a:rPr>
                        <a:t>) </a:t>
                      </a:r>
                    </a:p>
                    <a:p>
                      <a:pPr algn="r" fontAlgn="b">
                        <a:buNone/>
                      </a:pPr>
                      <a:r>
                        <a:rPr lang="en-US" altLang="ja-JP" sz="1200" u="none" strike="noStrike" dirty="0">
                          <a:effectLst/>
                          <a:latin typeface="MS Gothic" panose="020B0609070205080204" pitchFamily="49" charset="-128"/>
                          <a:ea typeface="MS Gothic" panose="020B0609070205080204" pitchFamily="49" charset="-128"/>
                        </a:rPr>
                        <a:t>(</a:t>
                      </a:r>
                      <a:r>
                        <a:rPr lang="ja-JP" altLang="en-US" sz="1200" u="none" strike="noStrike">
                          <a:effectLst/>
                          <a:latin typeface="MS Gothic" panose="020B0609070205080204" pitchFamily="49" charset="-128"/>
                          <a:ea typeface="MS Gothic" panose="020B0609070205080204" pitchFamily="49" charset="-128"/>
                        </a:rPr>
                        <a:t>平均</a:t>
                      </a:r>
                      <a:r>
                        <a:rPr lang="en-US" altLang="ja-JP" sz="1200" u="none" strike="noStrike" dirty="0">
                          <a:effectLst/>
                          <a:latin typeface="MS Gothic" panose="020B0609070205080204" pitchFamily="49" charset="-128"/>
                          <a:ea typeface="MS Gothic" panose="020B0609070205080204" pitchFamily="49" charset="-128"/>
                        </a:rPr>
                        <a:t>)</a:t>
                      </a:r>
                      <a:endParaRPr lang="ja-JP" altLang="en-US"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solidFill>
                      <a:schemeClr val="accent5">
                        <a:lumMod val="40000"/>
                        <a:lumOff val="60000"/>
                      </a:schemeClr>
                    </a:solidFill>
                  </a:tcPr>
                </a:tc>
                <a:tc>
                  <a:txBody>
                    <a:bodyPr/>
                    <a:lstStyle/>
                    <a:p>
                      <a:pPr algn="r" fontAlgn="b">
                        <a:buNone/>
                      </a:pPr>
                      <a:r>
                        <a:rPr lang="en-US" sz="1200" u="none" strike="noStrike" dirty="0">
                          <a:effectLst/>
                          <a:latin typeface="MS Gothic" panose="020B0609070205080204" pitchFamily="49" charset="-128"/>
                          <a:ea typeface="MS Gothic" panose="020B0609070205080204" pitchFamily="49" charset="-128"/>
                        </a:rPr>
                        <a:t>OCR</a:t>
                      </a:r>
                      <a:r>
                        <a:rPr lang="ja-JP" altLang="en-US" sz="1200" u="none" strike="noStrike">
                          <a:effectLst/>
                          <a:latin typeface="MS Gothic" panose="020B0609070205080204" pitchFamily="49" charset="-128"/>
                          <a:ea typeface="MS Gothic" panose="020B0609070205080204" pitchFamily="49" charset="-128"/>
                        </a:rPr>
                        <a:t>処理時間</a:t>
                      </a:r>
                      <a:endParaRPr lang="en-US" altLang="ja-JP" sz="1200" u="none" strike="noStrike" dirty="0">
                        <a:effectLst/>
                        <a:latin typeface="MS Gothic" panose="020B0609070205080204" pitchFamily="49" charset="-128"/>
                        <a:ea typeface="MS Gothic" panose="020B0609070205080204" pitchFamily="49" charset="-128"/>
                      </a:endParaRPr>
                    </a:p>
                    <a:p>
                      <a:pPr algn="r" fontAlgn="b">
                        <a:buNone/>
                      </a:pPr>
                      <a:r>
                        <a:rPr lang="en-US" altLang="ja-JP" sz="1200" u="none" strike="noStrike" dirty="0">
                          <a:effectLst/>
                          <a:latin typeface="MS Gothic" panose="020B0609070205080204" pitchFamily="49" charset="-128"/>
                          <a:ea typeface="MS Gothic" panose="020B0609070205080204" pitchFamily="49" charset="-128"/>
                        </a:rPr>
                        <a:t>(</a:t>
                      </a:r>
                      <a:r>
                        <a:rPr lang="ja-JP" altLang="en-US" sz="1200" u="none" strike="noStrike">
                          <a:effectLst/>
                          <a:latin typeface="MS Gothic" panose="020B0609070205080204" pitchFamily="49" charset="-128"/>
                          <a:ea typeface="MS Gothic" panose="020B0609070205080204" pitchFamily="49" charset="-128"/>
                        </a:rPr>
                        <a:t>平均</a:t>
                      </a:r>
                      <a:r>
                        <a:rPr lang="en-US" altLang="ja-JP" sz="1200" u="none" strike="noStrike" dirty="0">
                          <a:effectLst/>
                          <a:latin typeface="MS Gothic" panose="020B0609070205080204" pitchFamily="49" charset="-128"/>
                          <a:ea typeface="MS Gothic" panose="020B0609070205080204" pitchFamily="49" charset="-128"/>
                        </a:rPr>
                        <a:t>)</a:t>
                      </a:r>
                      <a:endParaRPr lang="ja-JP" altLang="en-US"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solidFill>
                      <a:schemeClr val="accent5">
                        <a:lumMod val="40000"/>
                        <a:lumOff val="60000"/>
                      </a:schemeClr>
                    </a:solidFill>
                  </a:tcPr>
                </a:tc>
                <a:tc>
                  <a:txBody>
                    <a:bodyPr/>
                    <a:lstStyle/>
                    <a:p>
                      <a:pPr algn="r" fontAlgn="b">
                        <a:buNone/>
                      </a:pPr>
                      <a:r>
                        <a:rPr lang="ja-JP" altLang="en-US" sz="1200" u="none" strike="noStrike">
                          <a:effectLst/>
                          <a:latin typeface="MS Gothic" panose="020B0609070205080204" pitchFamily="49" charset="-128"/>
                          <a:ea typeface="MS Gothic" panose="020B0609070205080204" pitchFamily="49" charset="-128"/>
                        </a:rPr>
                        <a:t>入力トークン</a:t>
                      </a:r>
                      <a:endParaRPr lang="en-US" altLang="ja-JP" sz="1200" u="none" strike="noStrike" dirty="0">
                        <a:effectLst/>
                        <a:latin typeface="MS Gothic" panose="020B0609070205080204" pitchFamily="49" charset="-128"/>
                        <a:ea typeface="MS Gothic" panose="020B0609070205080204" pitchFamily="49" charset="-128"/>
                      </a:endParaRPr>
                    </a:p>
                    <a:p>
                      <a:pPr algn="r" fontAlgn="b">
                        <a:buNone/>
                      </a:pPr>
                      <a:r>
                        <a:rPr lang="en-US" altLang="ja-JP" sz="1200" u="none" strike="noStrike" dirty="0">
                          <a:effectLst/>
                          <a:latin typeface="MS Gothic" panose="020B0609070205080204" pitchFamily="49" charset="-128"/>
                          <a:ea typeface="MS Gothic" panose="020B0609070205080204" pitchFamily="49" charset="-128"/>
                        </a:rPr>
                        <a:t>(</a:t>
                      </a:r>
                      <a:r>
                        <a:rPr lang="ja-JP" altLang="en-US" sz="1200" u="none" strike="noStrike">
                          <a:effectLst/>
                          <a:latin typeface="MS Gothic" panose="020B0609070205080204" pitchFamily="49" charset="-128"/>
                          <a:ea typeface="MS Gothic" panose="020B0609070205080204" pitchFamily="49" charset="-128"/>
                        </a:rPr>
                        <a:t>平均</a:t>
                      </a:r>
                      <a:r>
                        <a:rPr lang="en-US" altLang="ja-JP" sz="1200" u="none" strike="noStrike" dirty="0">
                          <a:effectLst/>
                          <a:latin typeface="MS Gothic" panose="020B0609070205080204" pitchFamily="49" charset="-128"/>
                          <a:ea typeface="MS Gothic" panose="020B0609070205080204" pitchFamily="49" charset="-128"/>
                        </a:rPr>
                        <a:t>)</a:t>
                      </a:r>
                      <a:endParaRPr lang="ja-JP" altLang="en-US"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solidFill>
                      <a:schemeClr val="accent5">
                        <a:lumMod val="40000"/>
                        <a:lumOff val="60000"/>
                      </a:schemeClr>
                    </a:solidFill>
                  </a:tcPr>
                </a:tc>
                <a:tc>
                  <a:txBody>
                    <a:bodyPr/>
                    <a:lstStyle/>
                    <a:p>
                      <a:pPr algn="r" fontAlgn="b">
                        <a:buNone/>
                      </a:pPr>
                      <a:r>
                        <a:rPr lang="ja-JP" altLang="en-US" sz="1200" u="none" strike="noStrike">
                          <a:effectLst/>
                          <a:latin typeface="MS Gothic" panose="020B0609070205080204" pitchFamily="49" charset="-128"/>
                          <a:ea typeface="MS Gothic" panose="020B0609070205080204" pitchFamily="49" charset="-128"/>
                        </a:rPr>
                        <a:t>出力トークン</a:t>
                      </a:r>
                      <a:endParaRPr lang="en-US" altLang="ja-JP" sz="1200" u="none" strike="noStrike" dirty="0">
                        <a:effectLst/>
                        <a:latin typeface="MS Gothic" panose="020B0609070205080204" pitchFamily="49" charset="-128"/>
                        <a:ea typeface="MS Gothic" panose="020B0609070205080204" pitchFamily="49" charset="-128"/>
                      </a:endParaRPr>
                    </a:p>
                    <a:p>
                      <a:pPr algn="r" fontAlgn="b">
                        <a:buNone/>
                      </a:pPr>
                      <a:r>
                        <a:rPr lang="en-US" altLang="ja-JP" sz="1200" u="none" strike="noStrike" dirty="0">
                          <a:effectLst/>
                          <a:latin typeface="MS Gothic" panose="020B0609070205080204" pitchFamily="49" charset="-128"/>
                          <a:ea typeface="MS Gothic" panose="020B0609070205080204" pitchFamily="49" charset="-128"/>
                        </a:rPr>
                        <a:t>(</a:t>
                      </a:r>
                      <a:r>
                        <a:rPr lang="ja-JP" altLang="en-US" sz="1200" u="none" strike="noStrike">
                          <a:effectLst/>
                          <a:latin typeface="MS Gothic" panose="020B0609070205080204" pitchFamily="49" charset="-128"/>
                          <a:ea typeface="MS Gothic" panose="020B0609070205080204" pitchFamily="49" charset="-128"/>
                        </a:rPr>
                        <a:t>平均</a:t>
                      </a:r>
                      <a:r>
                        <a:rPr lang="en-US" altLang="ja-JP" sz="1200" u="none" strike="noStrike" dirty="0">
                          <a:effectLst/>
                          <a:latin typeface="MS Gothic" panose="020B0609070205080204" pitchFamily="49" charset="-128"/>
                          <a:ea typeface="MS Gothic" panose="020B0609070205080204" pitchFamily="49" charset="-128"/>
                        </a:rPr>
                        <a:t>)</a:t>
                      </a:r>
                      <a:endParaRPr lang="ja-JP" altLang="en-US"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solidFill>
                      <a:schemeClr val="accent5">
                        <a:lumMod val="40000"/>
                        <a:lumOff val="60000"/>
                      </a:schemeClr>
                    </a:solidFill>
                  </a:tcPr>
                </a:tc>
                <a:extLst>
                  <a:ext uri="{0D108BD9-81ED-4DB2-BD59-A6C34878D82A}">
                    <a16:rowId xmlns:a16="http://schemas.microsoft.com/office/drawing/2014/main" val="50907883"/>
                  </a:ext>
                </a:extLst>
              </a:tr>
              <a:tr h="386656">
                <a:tc>
                  <a:txBody>
                    <a:bodyPr/>
                    <a:lstStyle/>
                    <a:p>
                      <a:pPr algn="r" fontAlgn="b">
                        <a:buNone/>
                      </a:pPr>
                      <a:r>
                        <a:rPr lang="ja-JP" altLang="en-US" sz="1200" u="none" strike="noStrike">
                          <a:effectLst/>
                          <a:latin typeface="MS Gothic" panose="020B0609070205080204" pitchFamily="49" charset="-128"/>
                          <a:ea typeface="MS Gothic" panose="020B0609070205080204" pitchFamily="49" charset="-128"/>
                        </a:rPr>
                        <a:t>全体</a:t>
                      </a:r>
                      <a:endParaRPr lang="ja-JP" altLang="en-US"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solidFill>
                      <a:schemeClr val="accent5">
                        <a:lumMod val="40000"/>
                        <a:lumOff val="60000"/>
                      </a:schemeClr>
                    </a:solidFill>
                  </a:tcPr>
                </a:tc>
                <a:tc>
                  <a:txBody>
                    <a:bodyPr/>
                    <a:lstStyle/>
                    <a:p>
                      <a:pPr algn="r" fontAlgn="b">
                        <a:buNone/>
                      </a:pPr>
                      <a:r>
                        <a:rPr lang="en-JP" sz="1200" u="none" strike="noStrike">
                          <a:effectLst/>
                          <a:latin typeface="MS Gothic" panose="020B0609070205080204" pitchFamily="49" charset="-128"/>
                          <a:ea typeface="MS Gothic" panose="020B0609070205080204" pitchFamily="49" charset="-128"/>
                        </a:rPr>
                        <a:t>27.94216294</a:t>
                      </a:r>
                      <a:endParaRPr lang="en-JP"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tc>
                <a:tc>
                  <a:txBody>
                    <a:bodyPr/>
                    <a:lstStyle/>
                    <a:p>
                      <a:pPr algn="r" fontAlgn="b">
                        <a:buNone/>
                      </a:pPr>
                      <a:r>
                        <a:rPr lang="en-JP" sz="1200" u="none" strike="noStrike">
                          <a:effectLst/>
                          <a:latin typeface="MS Gothic" panose="020B0609070205080204" pitchFamily="49" charset="-128"/>
                          <a:ea typeface="MS Gothic" panose="020B0609070205080204" pitchFamily="49" charset="-128"/>
                        </a:rPr>
                        <a:t>14.74090823</a:t>
                      </a:r>
                      <a:endParaRPr lang="en-JP"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tc>
                <a:tc>
                  <a:txBody>
                    <a:bodyPr/>
                    <a:lstStyle/>
                    <a:p>
                      <a:pPr algn="r" fontAlgn="b">
                        <a:buNone/>
                      </a:pPr>
                      <a:r>
                        <a:rPr lang="en-JP" sz="1200" u="none" strike="noStrike">
                          <a:effectLst/>
                          <a:latin typeface="MS Gothic" panose="020B0609070205080204" pitchFamily="49" charset="-128"/>
                          <a:ea typeface="MS Gothic" panose="020B0609070205080204" pitchFamily="49" charset="-128"/>
                        </a:rPr>
                        <a:t>11.75701534</a:t>
                      </a:r>
                      <a:endParaRPr lang="en-JP"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tc>
                <a:tc>
                  <a:txBody>
                    <a:bodyPr/>
                    <a:lstStyle/>
                    <a:p>
                      <a:pPr algn="r" fontAlgn="b">
                        <a:buNone/>
                      </a:pPr>
                      <a:r>
                        <a:rPr lang="en-JP" sz="1200" u="none" strike="noStrike">
                          <a:effectLst/>
                          <a:latin typeface="MS Gothic" panose="020B0609070205080204" pitchFamily="49" charset="-128"/>
                          <a:ea typeface="MS Gothic" panose="020B0609070205080204" pitchFamily="49" charset="-128"/>
                        </a:rPr>
                        <a:t>1.444239378</a:t>
                      </a:r>
                      <a:endParaRPr lang="en-JP"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tc>
                <a:tc>
                  <a:txBody>
                    <a:bodyPr/>
                    <a:lstStyle/>
                    <a:p>
                      <a:pPr algn="r" fontAlgn="b">
                        <a:buNone/>
                      </a:pPr>
                      <a:r>
                        <a:rPr lang="en-JP" sz="1200" u="none" strike="noStrike">
                          <a:effectLst/>
                          <a:latin typeface="MS Gothic" panose="020B0609070205080204" pitchFamily="49" charset="-128"/>
                          <a:ea typeface="MS Gothic" panose="020B0609070205080204" pitchFamily="49" charset="-128"/>
                        </a:rPr>
                        <a:t>5592.680556</a:t>
                      </a:r>
                      <a:endParaRPr lang="en-JP"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tc>
                <a:tc>
                  <a:txBody>
                    <a:bodyPr/>
                    <a:lstStyle/>
                    <a:p>
                      <a:pPr algn="r" fontAlgn="b">
                        <a:buNone/>
                      </a:pPr>
                      <a:r>
                        <a:rPr lang="en-JP" sz="1200" u="none" strike="noStrike">
                          <a:effectLst/>
                          <a:latin typeface="MS Gothic" panose="020B0609070205080204" pitchFamily="49" charset="-128"/>
                          <a:ea typeface="MS Gothic" panose="020B0609070205080204" pitchFamily="49" charset="-128"/>
                        </a:rPr>
                        <a:t>1392.546296</a:t>
                      </a:r>
                      <a:endParaRPr lang="en-JP"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tc>
                <a:extLst>
                  <a:ext uri="{0D108BD9-81ED-4DB2-BD59-A6C34878D82A}">
                    <a16:rowId xmlns:a16="http://schemas.microsoft.com/office/drawing/2014/main" val="2214205855"/>
                  </a:ext>
                </a:extLst>
              </a:tr>
              <a:tr h="386656">
                <a:tc>
                  <a:txBody>
                    <a:bodyPr/>
                    <a:lstStyle/>
                    <a:p>
                      <a:pPr algn="r" fontAlgn="b">
                        <a:buNone/>
                      </a:pPr>
                      <a:r>
                        <a:rPr lang="ja-JP" altLang="en-US" sz="1200" u="none" strike="noStrike">
                          <a:effectLst/>
                          <a:latin typeface="MS Gothic" panose="020B0609070205080204" pitchFamily="49" charset="-128"/>
                          <a:ea typeface="MS Gothic" panose="020B0609070205080204" pitchFamily="49" charset="-128"/>
                        </a:rPr>
                        <a:t>直接テキストを抽出</a:t>
                      </a:r>
                      <a:endParaRPr lang="ja-JP" altLang="en-US"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solidFill>
                      <a:schemeClr val="accent5">
                        <a:lumMod val="40000"/>
                        <a:lumOff val="60000"/>
                      </a:schemeClr>
                    </a:solidFill>
                  </a:tcPr>
                </a:tc>
                <a:tc>
                  <a:txBody>
                    <a:bodyPr/>
                    <a:lstStyle/>
                    <a:p>
                      <a:pPr algn="r" fontAlgn="b">
                        <a:buNone/>
                      </a:pPr>
                      <a:r>
                        <a:rPr lang="en-JP" sz="1200" u="none" strike="noStrike">
                          <a:effectLst/>
                          <a:latin typeface="MS Gothic" panose="020B0609070205080204" pitchFamily="49" charset="-128"/>
                          <a:ea typeface="MS Gothic" panose="020B0609070205080204" pitchFamily="49" charset="-128"/>
                        </a:rPr>
                        <a:t>26.27391037</a:t>
                      </a:r>
                      <a:endParaRPr lang="en-JP"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tc>
                <a:tc>
                  <a:txBody>
                    <a:bodyPr/>
                    <a:lstStyle/>
                    <a:p>
                      <a:pPr algn="l" fontAlgn="b">
                        <a:buNone/>
                      </a:pPr>
                      <a:endParaRPr lang="en-JP"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tc>
                <a:tc>
                  <a:txBody>
                    <a:bodyPr/>
                    <a:lstStyle/>
                    <a:p>
                      <a:pPr algn="l" fontAlgn="b">
                        <a:buNone/>
                      </a:pPr>
                      <a:endParaRPr lang="en-JP"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tc>
                <a:tc>
                  <a:txBody>
                    <a:bodyPr/>
                    <a:lstStyle/>
                    <a:p>
                      <a:pPr algn="r" fontAlgn="b">
                        <a:buNone/>
                      </a:pPr>
                      <a:r>
                        <a:rPr lang="en-JP" sz="1200" u="none" strike="noStrike">
                          <a:effectLst/>
                          <a:latin typeface="MS Gothic" panose="020B0609070205080204" pitchFamily="49" charset="-128"/>
                          <a:ea typeface="MS Gothic" panose="020B0609070205080204" pitchFamily="49" charset="-128"/>
                        </a:rPr>
                        <a:t>0.202632696</a:t>
                      </a:r>
                      <a:endParaRPr lang="en-JP"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tc>
                <a:tc>
                  <a:txBody>
                    <a:bodyPr/>
                    <a:lstStyle/>
                    <a:p>
                      <a:pPr algn="l" fontAlgn="b">
                        <a:buNone/>
                      </a:pPr>
                      <a:endParaRPr lang="en-JP"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tc>
                <a:tc>
                  <a:txBody>
                    <a:bodyPr/>
                    <a:lstStyle/>
                    <a:p>
                      <a:pPr algn="l" fontAlgn="b">
                        <a:buNone/>
                      </a:pPr>
                      <a:endParaRPr lang="en-JP"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tc>
                <a:extLst>
                  <a:ext uri="{0D108BD9-81ED-4DB2-BD59-A6C34878D82A}">
                    <a16:rowId xmlns:a16="http://schemas.microsoft.com/office/drawing/2014/main" val="2309641494"/>
                  </a:ext>
                </a:extLst>
              </a:tr>
              <a:tr h="386656">
                <a:tc>
                  <a:txBody>
                    <a:bodyPr/>
                    <a:lstStyle/>
                    <a:p>
                      <a:pPr algn="r" fontAlgn="b">
                        <a:buNone/>
                      </a:pPr>
                      <a:r>
                        <a:rPr lang="en-US" sz="1200" u="none" strike="noStrike" dirty="0">
                          <a:effectLst/>
                          <a:latin typeface="MS Gothic" panose="020B0609070205080204" pitchFamily="49" charset="-128"/>
                          <a:ea typeface="MS Gothic" panose="020B0609070205080204" pitchFamily="49" charset="-128"/>
                        </a:rPr>
                        <a:t>OCR</a:t>
                      </a:r>
                      <a:r>
                        <a:rPr lang="ja-JP" altLang="en-US" sz="1200" u="none" strike="noStrike">
                          <a:effectLst/>
                          <a:latin typeface="MS Gothic" panose="020B0609070205080204" pitchFamily="49" charset="-128"/>
                          <a:ea typeface="MS Gothic" panose="020B0609070205080204" pitchFamily="49" charset="-128"/>
                        </a:rPr>
                        <a:t>を使用</a:t>
                      </a:r>
                      <a:endParaRPr lang="ja-JP" altLang="en-US"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solidFill>
                      <a:schemeClr val="accent5">
                        <a:lumMod val="40000"/>
                        <a:lumOff val="60000"/>
                      </a:schemeClr>
                    </a:solidFill>
                  </a:tcPr>
                </a:tc>
                <a:tc>
                  <a:txBody>
                    <a:bodyPr/>
                    <a:lstStyle/>
                    <a:p>
                      <a:pPr algn="r" fontAlgn="b">
                        <a:buNone/>
                      </a:pPr>
                      <a:r>
                        <a:rPr lang="en-JP" sz="1200" u="none" strike="noStrike">
                          <a:effectLst/>
                          <a:latin typeface="MS Gothic" panose="020B0609070205080204" pitchFamily="49" charset="-128"/>
                          <a:ea typeface="MS Gothic" panose="020B0609070205080204" pitchFamily="49" charset="-128"/>
                        </a:rPr>
                        <a:t>30.7225839</a:t>
                      </a:r>
                      <a:endParaRPr lang="en-JP"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tc>
                <a:tc>
                  <a:txBody>
                    <a:bodyPr/>
                    <a:lstStyle/>
                    <a:p>
                      <a:pPr algn="l" fontAlgn="b">
                        <a:buNone/>
                      </a:pPr>
                      <a:endParaRPr lang="en-JP"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tc>
                <a:tc>
                  <a:txBody>
                    <a:bodyPr/>
                    <a:lstStyle/>
                    <a:p>
                      <a:pPr algn="l" fontAlgn="b">
                        <a:buNone/>
                      </a:pPr>
                      <a:endParaRPr lang="en-JP"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tc>
                <a:tc>
                  <a:txBody>
                    <a:bodyPr/>
                    <a:lstStyle/>
                    <a:p>
                      <a:pPr algn="r" fontAlgn="b">
                        <a:buNone/>
                      </a:pPr>
                      <a:r>
                        <a:rPr lang="en-JP" sz="1200" u="none" strike="noStrike">
                          <a:effectLst/>
                          <a:latin typeface="MS Gothic" panose="020B0609070205080204" pitchFamily="49" charset="-128"/>
                          <a:ea typeface="MS Gothic" panose="020B0609070205080204" pitchFamily="49" charset="-128"/>
                        </a:rPr>
                        <a:t>3.513583849</a:t>
                      </a:r>
                      <a:endParaRPr lang="en-JP"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tc>
                <a:tc>
                  <a:txBody>
                    <a:bodyPr/>
                    <a:lstStyle/>
                    <a:p>
                      <a:pPr algn="l" fontAlgn="b">
                        <a:buNone/>
                      </a:pPr>
                      <a:endParaRPr lang="en-JP" sz="1200" b="0" i="0" u="none" strike="noStrike">
                        <a:solidFill>
                          <a:srgbClr val="000000"/>
                        </a:solidFill>
                        <a:effectLst/>
                        <a:latin typeface="MS Gothic" panose="020B0609070205080204" pitchFamily="49" charset="-128"/>
                        <a:ea typeface="MS Gothic" panose="020B0609070205080204" pitchFamily="49" charset="-128"/>
                      </a:endParaRPr>
                    </a:p>
                  </a:txBody>
                  <a:tcPr marL="6304" marR="6304" marT="6304" marB="0" anchor="b"/>
                </a:tc>
                <a:tc>
                  <a:txBody>
                    <a:bodyPr/>
                    <a:lstStyle/>
                    <a:p>
                      <a:pPr algn="l" fontAlgn="b">
                        <a:buNone/>
                      </a:pPr>
                      <a:endParaRPr lang="en-JP" sz="1200" b="0" i="0" u="none" strike="noStrike" dirty="0">
                        <a:solidFill>
                          <a:srgbClr val="000000"/>
                        </a:solidFill>
                        <a:effectLst/>
                        <a:latin typeface="MS Gothic" panose="020B0609070205080204" pitchFamily="49" charset="-128"/>
                        <a:ea typeface="MS Gothic" panose="020B0609070205080204" pitchFamily="49" charset="-128"/>
                      </a:endParaRPr>
                    </a:p>
                  </a:txBody>
                  <a:tcPr marL="6304" marR="6304" marT="6304" marB="0" anchor="b"/>
                </a:tc>
                <a:extLst>
                  <a:ext uri="{0D108BD9-81ED-4DB2-BD59-A6C34878D82A}">
                    <a16:rowId xmlns:a16="http://schemas.microsoft.com/office/drawing/2014/main" val="177066775"/>
                  </a:ext>
                </a:extLst>
              </a:tr>
            </a:tbl>
          </a:graphicData>
        </a:graphic>
      </p:graphicFrame>
      <p:sp>
        <p:nvSpPr>
          <p:cNvPr id="9" name="TextBox 8">
            <a:extLst>
              <a:ext uri="{FF2B5EF4-FFF2-40B4-BE49-F238E27FC236}">
                <a16:creationId xmlns:a16="http://schemas.microsoft.com/office/drawing/2014/main" id="{D5981081-553B-BC68-C7A3-2C68DFBCEE60}"/>
              </a:ext>
            </a:extLst>
          </p:cNvPr>
          <p:cNvSpPr txBox="1"/>
          <p:nvPr/>
        </p:nvSpPr>
        <p:spPr>
          <a:xfrm>
            <a:off x="961534" y="3770722"/>
            <a:ext cx="8936610" cy="1600438"/>
          </a:xfrm>
          <a:prstGeom prst="rect">
            <a:avLst/>
          </a:prstGeom>
          <a:noFill/>
        </p:spPr>
        <p:txBody>
          <a:bodyPr wrap="square" rtlCol="0">
            <a:spAutoFit/>
          </a:bodyPr>
          <a:lstStyle/>
          <a:p>
            <a:r>
              <a:rPr lang="en-JP" sz="1400" dirty="0"/>
              <a:t>AzureのOCRの実行時間はおおよそ3.5sec/件、トータルでは直接テキストを取得できたものは26.3sec/件、OCRを利用したものは30.7sec/件</a:t>
            </a:r>
          </a:p>
          <a:p>
            <a:r>
              <a:rPr lang="en-JP" sz="1400" dirty="0"/>
              <a:t>Claude3.5 sonnetの利用料金は 入力Token: $0.003/1000Token、出力Token:$0.015/1000TokenなのでLLMの料金は(0.003*5592.680556*155/1000)+(0.015*1392.546296*155/1000)=5.838円/件 ($1=155円として計算)</a:t>
            </a:r>
          </a:p>
          <a:p>
            <a:r>
              <a:rPr lang="en-JP" sz="1400" dirty="0"/>
              <a:t>Azure AI Visionは0-1MTransaction/ 156.155円/1000トランザクション。本テストでは81ファイルがOCRを利用したので全部の216件で平均すると156.155*81/1000/216=0.058円/件となる。</a:t>
            </a:r>
          </a:p>
          <a:p>
            <a:r>
              <a:rPr lang="en-JP" sz="1400" dirty="0"/>
              <a:t> 本テストではクラウド使用料として5.838+ 0.058=5.896円/件と予想される。</a:t>
            </a:r>
          </a:p>
        </p:txBody>
      </p:sp>
    </p:spTree>
    <p:extLst>
      <p:ext uri="{BB962C8B-B14F-4D97-AF65-F5344CB8AC3E}">
        <p14:creationId xmlns:p14="http://schemas.microsoft.com/office/powerpoint/2010/main" val="425616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B9B1E-E588-AC54-9F87-F56E8C9DA28E}"/>
              </a:ext>
            </a:extLst>
          </p:cNvPr>
          <p:cNvSpPr>
            <a:spLocks noGrp="1"/>
          </p:cNvSpPr>
          <p:nvPr>
            <p:ph type="title"/>
          </p:nvPr>
        </p:nvSpPr>
        <p:spPr/>
        <p:txBody>
          <a:bodyPr/>
          <a:lstStyle/>
          <a:p>
            <a:r>
              <a:rPr lang="en-JP" dirty="0"/>
              <a:t>性能評価(抽出文字列比較)</a:t>
            </a:r>
          </a:p>
        </p:txBody>
      </p:sp>
      <p:graphicFrame>
        <p:nvGraphicFramePr>
          <p:cNvPr id="4" name="Table 3">
            <a:extLst>
              <a:ext uri="{FF2B5EF4-FFF2-40B4-BE49-F238E27FC236}">
                <a16:creationId xmlns:a16="http://schemas.microsoft.com/office/drawing/2014/main" id="{22411890-7C00-1FE1-9F65-C010021C11C0}"/>
              </a:ext>
            </a:extLst>
          </p:cNvPr>
          <p:cNvGraphicFramePr>
            <a:graphicFrameLocks noGrp="1"/>
          </p:cNvGraphicFramePr>
          <p:nvPr>
            <p:extLst>
              <p:ext uri="{D42A27DB-BD31-4B8C-83A1-F6EECF244321}">
                <p14:modId xmlns:p14="http://schemas.microsoft.com/office/powerpoint/2010/main" val="1817165949"/>
              </p:ext>
            </p:extLst>
          </p:nvPr>
        </p:nvGraphicFramePr>
        <p:xfrm>
          <a:off x="838200" y="1864789"/>
          <a:ext cx="6675487" cy="4451260"/>
        </p:xfrm>
        <a:graphic>
          <a:graphicData uri="http://schemas.openxmlformats.org/drawingml/2006/table">
            <a:tbl>
              <a:tblPr>
                <a:tableStyleId>{5C22544A-7EE6-4342-B048-85BDC9FD1C3A}</a:tableStyleId>
              </a:tblPr>
              <a:tblGrid>
                <a:gridCol w="985210">
                  <a:extLst>
                    <a:ext uri="{9D8B030D-6E8A-4147-A177-3AD203B41FA5}">
                      <a16:colId xmlns:a16="http://schemas.microsoft.com/office/drawing/2014/main" val="2908293252"/>
                    </a:ext>
                  </a:extLst>
                </a:gridCol>
                <a:gridCol w="1114116">
                  <a:extLst>
                    <a:ext uri="{9D8B030D-6E8A-4147-A177-3AD203B41FA5}">
                      <a16:colId xmlns:a16="http://schemas.microsoft.com/office/drawing/2014/main" val="1338364180"/>
                    </a:ext>
                  </a:extLst>
                </a:gridCol>
                <a:gridCol w="856304">
                  <a:extLst>
                    <a:ext uri="{9D8B030D-6E8A-4147-A177-3AD203B41FA5}">
                      <a16:colId xmlns:a16="http://schemas.microsoft.com/office/drawing/2014/main" val="2554257675"/>
                    </a:ext>
                  </a:extLst>
                </a:gridCol>
                <a:gridCol w="1095701">
                  <a:extLst>
                    <a:ext uri="{9D8B030D-6E8A-4147-A177-3AD203B41FA5}">
                      <a16:colId xmlns:a16="http://schemas.microsoft.com/office/drawing/2014/main" val="713431797"/>
                    </a:ext>
                  </a:extLst>
                </a:gridCol>
                <a:gridCol w="782643">
                  <a:extLst>
                    <a:ext uri="{9D8B030D-6E8A-4147-A177-3AD203B41FA5}">
                      <a16:colId xmlns:a16="http://schemas.microsoft.com/office/drawing/2014/main" val="1214128536"/>
                    </a:ext>
                  </a:extLst>
                </a:gridCol>
                <a:gridCol w="1040455">
                  <a:extLst>
                    <a:ext uri="{9D8B030D-6E8A-4147-A177-3AD203B41FA5}">
                      <a16:colId xmlns:a16="http://schemas.microsoft.com/office/drawing/2014/main" val="3608824774"/>
                    </a:ext>
                  </a:extLst>
                </a:gridCol>
                <a:gridCol w="801058">
                  <a:extLst>
                    <a:ext uri="{9D8B030D-6E8A-4147-A177-3AD203B41FA5}">
                      <a16:colId xmlns:a16="http://schemas.microsoft.com/office/drawing/2014/main" val="3566194663"/>
                    </a:ext>
                  </a:extLst>
                </a:gridCol>
              </a:tblGrid>
              <a:tr h="220880">
                <a:tc gridSpan="7">
                  <a:txBody>
                    <a:bodyPr/>
                    <a:lstStyle/>
                    <a:p>
                      <a:pPr algn="ctr" fontAlgn="b">
                        <a:buNone/>
                      </a:pPr>
                      <a:r>
                        <a:rPr lang="ja-JP" altLang="en-US" sz="1400" u="none" strike="noStrike">
                          <a:effectLst/>
                        </a:rPr>
                        <a:t>テキストの取れるもの</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solidFill>
                      <a:schemeClr val="accent3">
                        <a:lumMod val="60000"/>
                        <a:lumOff val="40000"/>
                      </a:schemeClr>
                    </a:solidFill>
                  </a:tcPr>
                </a:tc>
                <a:tc hMerge="1">
                  <a:txBody>
                    <a:bodyPr/>
                    <a:lstStyle/>
                    <a:p>
                      <a:endParaRPr lang="en-JP"/>
                    </a:p>
                  </a:txBody>
                  <a:tcPr/>
                </a:tc>
                <a:tc hMerge="1">
                  <a:txBody>
                    <a:bodyPr/>
                    <a:lstStyle/>
                    <a:p>
                      <a:endParaRPr lang="en-JP"/>
                    </a:p>
                  </a:txBody>
                  <a:tcPr/>
                </a:tc>
                <a:tc hMerge="1">
                  <a:txBody>
                    <a:bodyPr/>
                    <a:lstStyle/>
                    <a:p>
                      <a:endParaRPr lang="en-JP"/>
                    </a:p>
                  </a:txBody>
                  <a:tcPr/>
                </a:tc>
                <a:tc hMerge="1">
                  <a:txBody>
                    <a:bodyPr/>
                    <a:lstStyle/>
                    <a:p>
                      <a:endParaRPr lang="en-JP"/>
                    </a:p>
                  </a:txBody>
                  <a:tcPr/>
                </a:tc>
                <a:tc hMerge="1">
                  <a:txBody>
                    <a:bodyPr/>
                    <a:lstStyle/>
                    <a:p>
                      <a:endParaRPr lang="en-JP"/>
                    </a:p>
                  </a:txBody>
                  <a:tcPr/>
                </a:tc>
                <a:tc hMerge="1">
                  <a:txBody>
                    <a:bodyPr/>
                    <a:lstStyle/>
                    <a:p>
                      <a:endParaRPr lang="en-JP"/>
                    </a:p>
                  </a:txBody>
                  <a:tcPr/>
                </a:tc>
                <a:extLst>
                  <a:ext uri="{0D108BD9-81ED-4DB2-BD59-A6C34878D82A}">
                    <a16:rowId xmlns:a16="http://schemas.microsoft.com/office/drawing/2014/main" val="209265108"/>
                  </a:ext>
                </a:extLst>
              </a:tr>
              <a:tr h="215358">
                <a:tc>
                  <a:txBody>
                    <a:bodyPr/>
                    <a:lstStyle/>
                    <a:p>
                      <a:pPr algn="l" fontAlgn="b">
                        <a:buNone/>
                      </a:pPr>
                      <a:r>
                        <a:rPr lang="ja-JP" altLang="en-US" sz="1400" u="none" strike="noStrike">
                          <a:effectLst/>
                        </a:rPr>
                        <a:t>近似値</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gridSpan="2">
                  <a:txBody>
                    <a:bodyPr/>
                    <a:lstStyle/>
                    <a:p>
                      <a:pPr algn="ctr" fontAlgn="b">
                        <a:buNone/>
                      </a:pPr>
                      <a:r>
                        <a:rPr lang="ja-JP" altLang="en-US" sz="1400" u="none" strike="noStrike">
                          <a:effectLst/>
                        </a:rPr>
                        <a:t>おもて情報</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hMerge="1">
                  <a:txBody>
                    <a:bodyPr/>
                    <a:lstStyle/>
                    <a:p>
                      <a:endParaRPr lang="en-JP"/>
                    </a:p>
                  </a:txBody>
                  <a:tcPr/>
                </a:tc>
                <a:tc gridSpan="2">
                  <a:txBody>
                    <a:bodyPr/>
                    <a:lstStyle/>
                    <a:p>
                      <a:pPr algn="ctr" fontAlgn="b">
                        <a:buNone/>
                      </a:pPr>
                      <a:r>
                        <a:rPr lang="ja-JP" altLang="en-US" sz="1400" u="none" strike="noStrike">
                          <a:effectLst/>
                        </a:rPr>
                        <a:t>振込先情報</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hMerge="1">
                  <a:txBody>
                    <a:bodyPr/>
                    <a:lstStyle/>
                    <a:p>
                      <a:endParaRPr lang="en-JP"/>
                    </a:p>
                  </a:txBody>
                  <a:tcPr/>
                </a:tc>
                <a:tc gridSpan="2">
                  <a:txBody>
                    <a:bodyPr/>
                    <a:lstStyle/>
                    <a:p>
                      <a:pPr algn="ctr" fontAlgn="b">
                        <a:buNone/>
                      </a:pPr>
                      <a:r>
                        <a:rPr lang="ja-JP" altLang="en-US" sz="1400" u="none" strike="noStrike">
                          <a:effectLst/>
                        </a:rPr>
                        <a:t>明細情報</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hMerge="1">
                  <a:txBody>
                    <a:bodyPr/>
                    <a:lstStyle/>
                    <a:p>
                      <a:endParaRPr lang="en-JP"/>
                    </a:p>
                  </a:txBody>
                  <a:tcPr/>
                </a:tc>
                <a:extLst>
                  <a:ext uri="{0D108BD9-81ED-4DB2-BD59-A6C34878D82A}">
                    <a16:rowId xmlns:a16="http://schemas.microsoft.com/office/drawing/2014/main" val="2157655308"/>
                  </a:ext>
                </a:extLst>
              </a:tr>
              <a:tr h="215358">
                <a:tc>
                  <a:txBody>
                    <a:bodyPr/>
                    <a:lstStyle/>
                    <a:p>
                      <a:pPr algn="l" fontAlgn="b">
                        <a:buNone/>
                      </a:pPr>
                      <a:r>
                        <a:rPr lang="en-JP" sz="1400" u="none" strike="noStrike">
                          <a:effectLst/>
                        </a:rPr>
                        <a:t>&gt;=1.0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2798/3240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86.36%</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1589/1740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91.32%</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1021/1560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65.45%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1075622573"/>
                  </a:ext>
                </a:extLst>
              </a:tr>
              <a:tr h="215358">
                <a:tc>
                  <a:txBody>
                    <a:bodyPr/>
                    <a:lstStyle/>
                    <a:p>
                      <a:pPr algn="l" fontAlgn="b">
                        <a:buNone/>
                      </a:pPr>
                      <a:r>
                        <a:rPr lang="en-JP" sz="1400" u="none" strike="noStrike">
                          <a:effectLst/>
                        </a:rPr>
                        <a:t>&gt;=0.75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2853/3240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88.06%</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1615/1740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92.82%</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1027/1560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65.83%</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3912641222"/>
                  </a:ext>
                </a:extLst>
              </a:tr>
              <a:tr h="215358">
                <a:tc>
                  <a:txBody>
                    <a:bodyPr/>
                    <a:lstStyle/>
                    <a:p>
                      <a:pPr algn="l" fontAlgn="b">
                        <a:buNone/>
                      </a:pPr>
                      <a:r>
                        <a:rPr lang="en-JP" sz="1400" u="none" strike="noStrike">
                          <a:effectLst/>
                        </a:rPr>
                        <a:t>&gt;=0.5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2886/3240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89.07%</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1624/1740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93.33%</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1031/1560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66.09%</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2834850977"/>
                  </a:ext>
                </a:extLst>
              </a:tr>
              <a:tr h="220880">
                <a:tc>
                  <a:txBody>
                    <a:bodyPr/>
                    <a:lstStyle/>
                    <a:p>
                      <a:pPr algn="l" fontAlgn="b">
                        <a:buNone/>
                      </a:pPr>
                      <a:r>
                        <a:rPr lang="en-JP" sz="1400" u="none" strike="noStrike">
                          <a:effectLst/>
                        </a:rPr>
                        <a:t>&gt;=0.25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2912/3240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89.88%</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1644/1740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94.48%</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1036/1560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66.41%</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2406874878"/>
                  </a:ext>
                </a:extLst>
              </a:tr>
              <a:tr h="220880">
                <a:tc>
                  <a:txBody>
                    <a:bodyPr/>
                    <a:lstStyle/>
                    <a:p>
                      <a:pPr algn="l"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l"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l"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l"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2699011320"/>
                  </a:ext>
                </a:extLst>
              </a:tr>
              <a:tr h="220880">
                <a:tc gridSpan="7">
                  <a:txBody>
                    <a:bodyPr/>
                    <a:lstStyle/>
                    <a:p>
                      <a:pPr algn="ctr" fontAlgn="b">
                        <a:buNone/>
                      </a:pPr>
                      <a:r>
                        <a:rPr lang="en-US" sz="1400" u="none" strike="noStrike" dirty="0">
                          <a:effectLst/>
                        </a:rPr>
                        <a:t>OCR</a:t>
                      </a:r>
                      <a:endParaRPr lang="en-US" sz="1400" b="0" i="0" u="none" strike="noStrike" dirty="0">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solidFill>
                      <a:schemeClr val="accent3">
                        <a:lumMod val="60000"/>
                        <a:lumOff val="40000"/>
                      </a:schemeClr>
                    </a:solidFill>
                  </a:tcPr>
                </a:tc>
                <a:tc hMerge="1">
                  <a:txBody>
                    <a:bodyPr/>
                    <a:lstStyle/>
                    <a:p>
                      <a:endParaRPr lang="en-JP"/>
                    </a:p>
                  </a:txBody>
                  <a:tcPr/>
                </a:tc>
                <a:tc hMerge="1">
                  <a:txBody>
                    <a:bodyPr/>
                    <a:lstStyle/>
                    <a:p>
                      <a:endParaRPr lang="en-JP"/>
                    </a:p>
                  </a:txBody>
                  <a:tcPr/>
                </a:tc>
                <a:tc hMerge="1">
                  <a:txBody>
                    <a:bodyPr/>
                    <a:lstStyle/>
                    <a:p>
                      <a:endParaRPr lang="en-JP"/>
                    </a:p>
                  </a:txBody>
                  <a:tcPr/>
                </a:tc>
                <a:tc hMerge="1">
                  <a:txBody>
                    <a:bodyPr/>
                    <a:lstStyle/>
                    <a:p>
                      <a:endParaRPr lang="en-JP"/>
                    </a:p>
                  </a:txBody>
                  <a:tcPr/>
                </a:tc>
                <a:tc hMerge="1">
                  <a:txBody>
                    <a:bodyPr/>
                    <a:lstStyle/>
                    <a:p>
                      <a:endParaRPr lang="en-JP"/>
                    </a:p>
                  </a:txBody>
                  <a:tcPr/>
                </a:tc>
                <a:tc hMerge="1">
                  <a:txBody>
                    <a:bodyPr/>
                    <a:lstStyle/>
                    <a:p>
                      <a:endParaRPr lang="en-JP"/>
                    </a:p>
                  </a:txBody>
                  <a:tcPr/>
                </a:tc>
                <a:extLst>
                  <a:ext uri="{0D108BD9-81ED-4DB2-BD59-A6C34878D82A}">
                    <a16:rowId xmlns:a16="http://schemas.microsoft.com/office/drawing/2014/main" val="3846129698"/>
                  </a:ext>
                </a:extLst>
              </a:tr>
              <a:tr h="215358">
                <a:tc>
                  <a:txBody>
                    <a:bodyPr/>
                    <a:lstStyle/>
                    <a:p>
                      <a:pPr algn="l" fontAlgn="b">
                        <a:buNone/>
                      </a:pPr>
                      <a:r>
                        <a:rPr lang="ja-JP" altLang="en-US" sz="1400" u="none" strike="noStrike">
                          <a:effectLst/>
                        </a:rPr>
                        <a:t>近似値</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gridSpan="2">
                  <a:txBody>
                    <a:bodyPr/>
                    <a:lstStyle/>
                    <a:p>
                      <a:pPr algn="ctr" fontAlgn="b">
                        <a:buNone/>
                      </a:pPr>
                      <a:r>
                        <a:rPr lang="ja-JP" altLang="en-US" sz="1400" u="none" strike="noStrike">
                          <a:effectLst/>
                        </a:rPr>
                        <a:t>おもて情報</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hMerge="1">
                  <a:txBody>
                    <a:bodyPr/>
                    <a:lstStyle/>
                    <a:p>
                      <a:endParaRPr lang="en-JP"/>
                    </a:p>
                  </a:txBody>
                  <a:tcPr/>
                </a:tc>
                <a:tc gridSpan="2">
                  <a:txBody>
                    <a:bodyPr/>
                    <a:lstStyle/>
                    <a:p>
                      <a:pPr algn="ctr" fontAlgn="b">
                        <a:buNone/>
                      </a:pPr>
                      <a:r>
                        <a:rPr lang="ja-JP" altLang="en-US" sz="1400" u="none" strike="noStrike">
                          <a:effectLst/>
                        </a:rPr>
                        <a:t>振込先情報</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hMerge="1">
                  <a:txBody>
                    <a:bodyPr/>
                    <a:lstStyle/>
                    <a:p>
                      <a:endParaRPr lang="en-JP"/>
                    </a:p>
                  </a:txBody>
                  <a:tcPr/>
                </a:tc>
                <a:tc gridSpan="2">
                  <a:txBody>
                    <a:bodyPr/>
                    <a:lstStyle/>
                    <a:p>
                      <a:pPr algn="ctr" fontAlgn="b">
                        <a:buNone/>
                      </a:pPr>
                      <a:r>
                        <a:rPr lang="ja-JP" altLang="en-US" sz="1400" u="none" strike="noStrike">
                          <a:effectLst/>
                        </a:rPr>
                        <a:t>明細情報</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hMerge="1">
                  <a:txBody>
                    <a:bodyPr/>
                    <a:lstStyle/>
                    <a:p>
                      <a:endParaRPr lang="en-JP"/>
                    </a:p>
                  </a:txBody>
                  <a:tcPr/>
                </a:tc>
                <a:extLst>
                  <a:ext uri="{0D108BD9-81ED-4DB2-BD59-A6C34878D82A}">
                    <a16:rowId xmlns:a16="http://schemas.microsoft.com/office/drawing/2014/main" val="1263586941"/>
                  </a:ext>
                </a:extLst>
              </a:tr>
              <a:tr h="215358">
                <a:tc>
                  <a:txBody>
                    <a:bodyPr/>
                    <a:lstStyle/>
                    <a:p>
                      <a:pPr algn="l" fontAlgn="b">
                        <a:buNone/>
                      </a:pPr>
                      <a:r>
                        <a:rPr lang="en-JP" sz="1400" u="none" strike="noStrike">
                          <a:effectLst/>
                        </a:rPr>
                        <a:t>&gt;=1.0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1572/1920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81.88%</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954/1080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88.33%</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603/1044</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57.76%</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2096218916"/>
                  </a:ext>
                </a:extLst>
              </a:tr>
              <a:tr h="215358">
                <a:tc>
                  <a:txBody>
                    <a:bodyPr/>
                    <a:lstStyle/>
                    <a:p>
                      <a:pPr algn="l" fontAlgn="b">
                        <a:buNone/>
                      </a:pPr>
                      <a:r>
                        <a:rPr lang="en-JP" sz="1400" u="none" strike="noStrike">
                          <a:effectLst/>
                        </a:rPr>
                        <a:t>&gt;=0.75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1644/1920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85.63%</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989/1080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91.57%</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605/1044</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57.95%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3550844212"/>
                  </a:ext>
                </a:extLst>
              </a:tr>
              <a:tr h="215358">
                <a:tc>
                  <a:txBody>
                    <a:bodyPr/>
                    <a:lstStyle/>
                    <a:p>
                      <a:pPr algn="l" fontAlgn="b">
                        <a:buNone/>
                      </a:pPr>
                      <a:r>
                        <a:rPr lang="en-JP" sz="1400" u="none" strike="noStrike">
                          <a:effectLst/>
                        </a:rPr>
                        <a:t>&gt;=0.5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1677/1920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87.34%</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998/1080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92.41%</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608/1044</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58.24%</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3342336646"/>
                  </a:ext>
                </a:extLst>
              </a:tr>
              <a:tr h="220880">
                <a:tc>
                  <a:txBody>
                    <a:bodyPr/>
                    <a:lstStyle/>
                    <a:p>
                      <a:pPr algn="l" fontAlgn="b">
                        <a:buNone/>
                      </a:pPr>
                      <a:r>
                        <a:rPr lang="en-JP" sz="1400" u="none" strike="noStrike">
                          <a:effectLst/>
                        </a:rPr>
                        <a:t>&gt;=0.25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1703/1920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88.70%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1000/1080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92.59%</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611/1044</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58.52%</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1295227428"/>
                  </a:ext>
                </a:extLst>
              </a:tr>
              <a:tr h="220880">
                <a:tc>
                  <a:txBody>
                    <a:bodyPr/>
                    <a:lstStyle/>
                    <a:p>
                      <a:pPr algn="l"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l"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l"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l"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515516486"/>
                  </a:ext>
                </a:extLst>
              </a:tr>
              <a:tr h="220880">
                <a:tc gridSpan="7">
                  <a:txBody>
                    <a:bodyPr/>
                    <a:lstStyle/>
                    <a:p>
                      <a:pPr algn="ctr" fontAlgn="b">
                        <a:buNone/>
                      </a:pPr>
                      <a:r>
                        <a:rPr lang="ja-JP" altLang="en-US" sz="1400" u="none" strike="noStrike">
                          <a:effectLst/>
                        </a:rPr>
                        <a:t>全体</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solidFill>
                      <a:schemeClr val="accent3">
                        <a:lumMod val="60000"/>
                        <a:lumOff val="40000"/>
                      </a:schemeClr>
                    </a:solidFill>
                  </a:tcPr>
                </a:tc>
                <a:tc hMerge="1">
                  <a:txBody>
                    <a:bodyPr/>
                    <a:lstStyle/>
                    <a:p>
                      <a:endParaRPr lang="en-JP"/>
                    </a:p>
                  </a:txBody>
                  <a:tcPr/>
                </a:tc>
                <a:tc hMerge="1">
                  <a:txBody>
                    <a:bodyPr/>
                    <a:lstStyle/>
                    <a:p>
                      <a:endParaRPr lang="en-JP"/>
                    </a:p>
                  </a:txBody>
                  <a:tcPr/>
                </a:tc>
                <a:tc hMerge="1">
                  <a:txBody>
                    <a:bodyPr/>
                    <a:lstStyle/>
                    <a:p>
                      <a:endParaRPr lang="en-JP"/>
                    </a:p>
                  </a:txBody>
                  <a:tcPr/>
                </a:tc>
                <a:tc hMerge="1">
                  <a:txBody>
                    <a:bodyPr/>
                    <a:lstStyle/>
                    <a:p>
                      <a:endParaRPr lang="en-JP"/>
                    </a:p>
                  </a:txBody>
                  <a:tcPr/>
                </a:tc>
                <a:tc hMerge="1">
                  <a:txBody>
                    <a:bodyPr/>
                    <a:lstStyle/>
                    <a:p>
                      <a:endParaRPr lang="en-JP"/>
                    </a:p>
                  </a:txBody>
                  <a:tcPr/>
                </a:tc>
                <a:tc hMerge="1">
                  <a:txBody>
                    <a:bodyPr/>
                    <a:lstStyle/>
                    <a:p>
                      <a:endParaRPr lang="en-JP"/>
                    </a:p>
                  </a:txBody>
                  <a:tcPr/>
                </a:tc>
                <a:extLst>
                  <a:ext uri="{0D108BD9-81ED-4DB2-BD59-A6C34878D82A}">
                    <a16:rowId xmlns:a16="http://schemas.microsoft.com/office/drawing/2014/main" val="2544943745"/>
                  </a:ext>
                </a:extLst>
              </a:tr>
              <a:tr h="215358">
                <a:tc>
                  <a:txBody>
                    <a:bodyPr/>
                    <a:lstStyle/>
                    <a:p>
                      <a:pPr algn="l" fontAlgn="b">
                        <a:buNone/>
                      </a:pPr>
                      <a:r>
                        <a:rPr lang="ja-JP" altLang="en-US" sz="1400" u="none" strike="noStrike">
                          <a:effectLst/>
                        </a:rPr>
                        <a:t>近似値</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gridSpan="2">
                  <a:txBody>
                    <a:bodyPr/>
                    <a:lstStyle/>
                    <a:p>
                      <a:pPr algn="ctr" fontAlgn="b">
                        <a:buNone/>
                      </a:pPr>
                      <a:r>
                        <a:rPr lang="ja-JP" altLang="en-US" sz="1400" u="none" strike="noStrike">
                          <a:effectLst/>
                        </a:rPr>
                        <a:t>おもて情報</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hMerge="1">
                  <a:txBody>
                    <a:bodyPr/>
                    <a:lstStyle/>
                    <a:p>
                      <a:endParaRPr lang="en-JP"/>
                    </a:p>
                  </a:txBody>
                  <a:tcPr/>
                </a:tc>
                <a:tc gridSpan="2">
                  <a:txBody>
                    <a:bodyPr/>
                    <a:lstStyle/>
                    <a:p>
                      <a:pPr algn="ctr" fontAlgn="b">
                        <a:buNone/>
                      </a:pPr>
                      <a:r>
                        <a:rPr lang="ja-JP" altLang="en-US" sz="1400" u="none" strike="noStrike">
                          <a:effectLst/>
                        </a:rPr>
                        <a:t>振込先情報</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hMerge="1">
                  <a:txBody>
                    <a:bodyPr/>
                    <a:lstStyle/>
                    <a:p>
                      <a:endParaRPr lang="en-JP"/>
                    </a:p>
                  </a:txBody>
                  <a:tcPr/>
                </a:tc>
                <a:tc gridSpan="2">
                  <a:txBody>
                    <a:bodyPr/>
                    <a:lstStyle/>
                    <a:p>
                      <a:pPr algn="ctr" fontAlgn="b">
                        <a:buNone/>
                      </a:pPr>
                      <a:r>
                        <a:rPr lang="ja-JP" altLang="en-US" sz="1400" u="none" strike="noStrike">
                          <a:effectLst/>
                        </a:rPr>
                        <a:t>明細情報</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hMerge="1">
                  <a:txBody>
                    <a:bodyPr/>
                    <a:lstStyle/>
                    <a:p>
                      <a:endParaRPr lang="en-JP"/>
                    </a:p>
                  </a:txBody>
                  <a:tcPr/>
                </a:tc>
                <a:extLst>
                  <a:ext uri="{0D108BD9-81ED-4DB2-BD59-A6C34878D82A}">
                    <a16:rowId xmlns:a16="http://schemas.microsoft.com/office/drawing/2014/main" val="238231551"/>
                  </a:ext>
                </a:extLst>
              </a:tr>
              <a:tr h="215358">
                <a:tc>
                  <a:txBody>
                    <a:bodyPr/>
                    <a:lstStyle/>
                    <a:p>
                      <a:pPr algn="l" fontAlgn="b">
                        <a:buNone/>
                      </a:pPr>
                      <a:r>
                        <a:rPr lang="en-JP" sz="1400" u="none" strike="noStrike">
                          <a:effectLst/>
                        </a:rPr>
                        <a:t>&gt;=1.0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4370/5160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84.69%</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2547/2830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90.00%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1624/2604</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62.37%</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3915087578"/>
                  </a:ext>
                </a:extLst>
              </a:tr>
              <a:tr h="215358">
                <a:tc>
                  <a:txBody>
                    <a:bodyPr/>
                    <a:lstStyle/>
                    <a:p>
                      <a:pPr algn="l" fontAlgn="b">
                        <a:buNone/>
                      </a:pPr>
                      <a:r>
                        <a:rPr lang="en-JP" sz="1400" u="none" strike="noStrike">
                          <a:effectLst/>
                        </a:rPr>
                        <a:t>&gt;=0.75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4497/5160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87.15%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2608/2830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92.16%</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1632/2604</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62.67%</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1288005560"/>
                  </a:ext>
                </a:extLst>
              </a:tr>
              <a:tr h="215358">
                <a:tc>
                  <a:txBody>
                    <a:bodyPr/>
                    <a:lstStyle/>
                    <a:p>
                      <a:pPr algn="l" fontAlgn="b">
                        <a:buNone/>
                      </a:pPr>
                      <a:r>
                        <a:rPr lang="en-JP" sz="1400" u="none" strike="noStrike">
                          <a:effectLst/>
                        </a:rPr>
                        <a:t>&gt;=0.5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4563/5160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88.43%</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2626/2830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92.79%</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1639/2604</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62.94%</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376095326"/>
                  </a:ext>
                </a:extLst>
              </a:tr>
              <a:tr h="220880">
                <a:tc>
                  <a:txBody>
                    <a:bodyPr/>
                    <a:lstStyle/>
                    <a:p>
                      <a:pPr algn="l" fontAlgn="b">
                        <a:buNone/>
                      </a:pPr>
                      <a:r>
                        <a:rPr lang="en-JP" sz="1400" u="none" strike="noStrike">
                          <a:effectLst/>
                        </a:rPr>
                        <a:t>&gt;=0.25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4615/5160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89.44%</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2648/2830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93.57%</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1647/2604</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dirty="0">
                          <a:effectLst/>
                        </a:rPr>
                        <a:t>63.25%</a:t>
                      </a:r>
                      <a:endParaRPr lang="en-JP" sz="1400" b="0" i="0" u="none" strike="noStrike" dirty="0">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1722573942"/>
                  </a:ext>
                </a:extLst>
              </a:tr>
            </a:tbl>
          </a:graphicData>
        </a:graphic>
      </p:graphicFrame>
      <p:sp>
        <p:nvSpPr>
          <p:cNvPr id="5" name="TextBox 4">
            <a:extLst>
              <a:ext uri="{FF2B5EF4-FFF2-40B4-BE49-F238E27FC236}">
                <a16:creationId xmlns:a16="http://schemas.microsoft.com/office/drawing/2014/main" id="{601FEC5F-C7ED-C106-FD04-442B6D0AE437}"/>
              </a:ext>
            </a:extLst>
          </p:cNvPr>
          <p:cNvSpPr txBox="1"/>
          <p:nvPr/>
        </p:nvSpPr>
        <p:spPr>
          <a:xfrm>
            <a:off x="7635711" y="1607068"/>
            <a:ext cx="4298623" cy="4708981"/>
          </a:xfrm>
          <a:prstGeom prst="rect">
            <a:avLst/>
          </a:prstGeom>
          <a:noFill/>
        </p:spPr>
        <p:txBody>
          <a:bodyPr wrap="square" rtlCol="0">
            <a:spAutoFit/>
          </a:bodyPr>
          <a:lstStyle/>
          <a:p>
            <a:r>
              <a:rPr lang="en-JP" sz="1200" dirty="0">
                <a:latin typeface="MS Gothic" panose="020B0609070205080204" pitchFamily="49" charset="-128"/>
                <a:ea typeface="MS Gothic" panose="020B0609070205080204" pitchFamily="49" charset="-128"/>
              </a:rPr>
              <a:t>評価は提供されたPDF形式の請求書と領収書の215ファイルを対象に、人手で作成した正解情報とAI証憑解読システムで取得した情報を比較した。</a:t>
            </a:r>
          </a:p>
          <a:p>
            <a:endParaRPr lang="en-JP" sz="1200" dirty="0">
              <a:latin typeface="MS Gothic" panose="020B0609070205080204" pitchFamily="49" charset="-128"/>
              <a:ea typeface="MS Gothic" panose="020B0609070205080204" pitchFamily="49" charset="-128"/>
            </a:endParaRPr>
          </a:p>
          <a:p>
            <a:r>
              <a:rPr lang="en-US" sz="1200" dirty="0">
                <a:latin typeface="MS Gothic" panose="020B0609070205080204" pitchFamily="49" charset="-128"/>
                <a:ea typeface="MS Gothic" panose="020B0609070205080204" pitchFamily="49" charset="-128"/>
              </a:rPr>
              <a:t>2：</a:t>
            </a:r>
            <a:r>
              <a:rPr lang="ja-JP" altLang="en-US" sz="1200">
                <a:latin typeface="MS Gothic" panose="020B0609070205080204" pitchFamily="49" charset="-128"/>
                <a:ea typeface="MS Gothic" panose="020B0609070205080204" pitchFamily="49" charset="-128"/>
              </a:rPr>
              <a:t>正解にデータなし、システム出力にデータなし</a:t>
            </a:r>
          </a:p>
          <a:p>
            <a:r>
              <a:rPr lang="ja-JP" altLang="en-US" sz="1200">
                <a:latin typeface="MS Gothic" panose="020B0609070205080204" pitchFamily="49" charset="-128"/>
                <a:ea typeface="MS Gothic" panose="020B0609070205080204" pitchFamily="49" charset="-128"/>
              </a:rPr>
              <a:t>近似値：正解値にデータあり、システム出力にデータあり。</a:t>
            </a:r>
            <a:r>
              <a:rPr lang="en-US" altLang="ja-JP" sz="1200" dirty="0">
                <a:latin typeface="MS Gothic" panose="020B0609070205080204" pitchFamily="49" charset="-128"/>
                <a:ea typeface="MS Gothic" panose="020B0609070205080204" pitchFamily="49" charset="-128"/>
              </a:rPr>
              <a:t>0〜1</a:t>
            </a:r>
            <a:r>
              <a:rPr lang="en-US" sz="1200" dirty="0">
                <a:latin typeface="MS Gothic" panose="020B0609070205080204" pitchFamily="49" charset="-128"/>
                <a:ea typeface="MS Gothic" panose="020B0609070205080204" pitchFamily="49" charset="-128"/>
              </a:rPr>
              <a:t>：</a:t>
            </a:r>
            <a:r>
              <a:rPr lang="en-US" altLang="ja-JP" sz="1200" dirty="0">
                <a:latin typeface="MS Gothic" panose="020B0609070205080204" pitchFamily="49" charset="-128"/>
                <a:ea typeface="MS Gothic" panose="020B0609070205080204" pitchFamily="49" charset="-128"/>
              </a:rPr>
              <a:t>2</a:t>
            </a:r>
            <a:r>
              <a:rPr lang="ja-JP" altLang="en-US" sz="1200">
                <a:latin typeface="MS Gothic" panose="020B0609070205080204" pitchFamily="49" charset="-128"/>
                <a:ea typeface="MS Gothic" panose="020B0609070205080204" pitchFamily="49" charset="-128"/>
              </a:rPr>
              <a:t>つの文字列からレーベンシュタイン距離を用いて近似値を求めた値。</a:t>
            </a:r>
            <a:r>
              <a:rPr lang="en-US" altLang="ja-JP" sz="1200" dirty="0">
                <a:latin typeface="MS Gothic" panose="020B0609070205080204" pitchFamily="49" charset="-128"/>
                <a:ea typeface="MS Gothic" panose="020B0609070205080204" pitchFamily="49" charset="-128"/>
              </a:rPr>
              <a:t>1.0</a:t>
            </a:r>
            <a:r>
              <a:rPr lang="ja-JP" altLang="en-US" sz="1200">
                <a:latin typeface="MS Gothic" panose="020B0609070205080204" pitchFamily="49" charset="-128"/>
                <a:ea typeface="MS Gothic" panose="020B0609070205080204" pitchFamily="49" charset="-128"/>
              </a:rPr>
              <a:t>の場合は完全に一致。</a:t>
            </a:r>
          </a:p>
          <a:p>
            <a:r>
              <a:rPr lang="en-US" altLang="ja-JP" sz="1200" dirty="0">
                <a:latin typeface="MS Gothic" panose="020B0609070205080204" pitchFamily="49" charset="-128"/>
                <a:ea typeface="MS Gothic" panose="020B0609070205080204" pitchFamily="49" charset="-128"/>
              </a:rPr>
              <a:t>-1</a:t>
            </a:r>
            <a:r>
              <a:rPr lang="ja-JP" altLang="en-US" sz="1200">
                <a:latin typeface="MS Gothic" panose="020B0609070205080204" pitchFamily="49" charset="-128"/>
                <a:ea typeface="MS Gothic" panose="020B0609070205080204" pitchFamily="49" charset="-128"/>
              </a:rPr>
              <a:t>：正解値にデータあり、システム出力にデータなし</a:t>
            </a:r>
          </a:p>
          <a:p>
            <a:r>
              <a:rPr lang="en-US" altLang="ja-JP" sz="1200" dirty="0">
                <a:latin typeface="MS Gothic" panose="020B0609070205080204" pitchFamily="49" charset="-128"/>
                <a:ea typeface="MS Gothic" panose="020B0609070205080204" pitchFamily="49" charset="-128"/>
              </a:rPr>
              <a:t>-2</a:t>
            </a:r>
            <a:r>
              <a:rPr lang="ja-JP" altLang="en-US" sz="1200">
                <a:latin typeface="MS Gothic" panose="020B0609070205080204" pitchFamily="49" charset="-128"/>
                <a:ea typeface="MS Gothic" panose="020B0609070205080204" pitchFamily="49" charset="-128"/>
              </a:rPr>
              <a:t>：正解値にデータなし、システム出力にデータあり</a:t>
            </a:r>
            <a:endParaRPr lang="en-US" altLang="ja-JP" sz="1200" dirty="0">
              <a:latin typeface="MS Gothic" panose="020B0609070205080204" pitchFamily="49" charset="-128"/>
              <a:ea typeface="MS Gothic" panose="020B0609070205080204" pitchFamily="49" charset="-128"/>
            </a:endParaRPr>
          </a:p>
          <a:p>
            <a:endParaRPr lang="en-US" sz="1200" dirty="0">
              <a:latin typeface="MS Gothic" panose="020B0609070205080204" pitchFamily="49" charset="-128"/>
              <a:ea typeface="MS Gothic" panose="020B0609070205080204" pitchFamily="49" charset="-128"/>
            </a:endParaRPr>
          </a:p>
          <a:p>
            <a:r>
              <a:rPr lang="en-JP" sz="1200" dirty="0">
                <a:latin typeface="MS Gothic" panose="020B0609070205080204" pitchFamily="49" charset="-128"/>
                <a:ea typeface="MS Gothic" panose="020B0609070205080204" pitchFamily="49" charset="-128"/>
              </a:rPr>
              <a:t>左表の数値は、近似値が各値以上のものの個数/正解の個数</a:t>
            </a:r>
          </a:p>
          <a:p>
            <a:r>
              <a:rPr lang="en-JP" sz="1200" dirty="0">
                <a:latin typeface="MS Gothic" panose="020B0609070205080204" pitchFamily="49" charset="-128"/>
                <a:ea typeface="MS Gothic" panose="020B0609070205080204" pitchFamily="49" charset="-128"/>
              </a:rPr>
              <a:t>と正解率</a:t>
            </a:r>
          </a:p>
          <a:p>
            <a:endParaRPr lang="en-JP" sz="1200" dirty="0">
              <a:latin typeface="MS Gothic" panose="020B0609070205080204" pitchFamily="49" charset="-128"/>
              <a:ea typeface="MS Gothic" panose="020B0609070205080204" pitchFamily="49" charset="-128"/>
            </a:endParaRPr>
          </a:p>
          <a:p>
            <a:r>
              <a:rPr lang="en-JP" sz="1200" dirty="0">
                <a:latin typeface="MS Gothic" panose="020B0609070205080204" pitchFamily="49" charset="-128"/>
                <a:ea typeface="MS Gothic" panose="020B0609070205080204" pitchFamily="49" charset="-128"/>
              </a:rPr>
              <a:t>「テキストの取れるもの」はPDFから直接テキストが取得できたもので「OCR」はAzureのAI OCRでテキスト化したもの。「全体」は両方を足したものである。OCRは文字が読めないようなものや文字の上に印鑑が押されて読めないものもあるため正解率は若干低い。</a:t>
            </a:r>
          </a:p>
          <a:p>
            <a:endParaRPr lang="en-JP" sz="1200" dirty="0">
              <a:latin typeface="MS Gothic" panose="020B0609070205080204" pitchFamily="49" charset="-128"/>
              <a:ea typeface="MS Gothic" panose="020B0609070205080204" pitchFamily="49" charset="-128"/>
            </a:endParaRPr>
          </a:p>
          <a:p>
            <a:r>
              <a:rPr lang="en-JP" sz="1200" dirty="0">
                <a:latin typeface="MS Gothic" panose="020B0609070205080204" pitchFamily="49" charset="-128"/>
                <a:ea typeface="MS Gothic" panose="020B0609070205080204" pitchFamily="49" charset="-128"/>
              </a:rPr>
              <a:t>明細情報は正解データを作成したファイルが少ないのと項目の表記のバリエーションが多く想定外のパターンで項目数が多い場合に分母が大きくなってしまっている傾向がある。</a:t>
            </a:r>
          </a:p>
          <a:p>
            <a:endParaRPr lang="en-JP" sz="1200" dirty="0">
              <a:latin typeface="MS Gothic" panose="020B0609070205080204" pitchFamily="49" charset="-128"/>
              <a:ea typeface="MS Gothic" panose="020B0609070205080204" pitchFamily="49" charset="-128"/>
            </a:endParaRPr>
          </a:p>
          <a:p>
            <a:endParaRPr lang="en-JP" sz="1200" dirty="0">
              <a:latin typeface="MS Gothic" panose="020B0609070205080204" pitchFamily="49" charset="-128"/>
              <a:ea typeface="MS Gothic" panose="020B0609070205080204" pitchFamily="49" charset="-128"/>
            </a:endParaRPr>
          </a:p>
        </p:txBody>
      </p:sp>
    </p:spTree>
    <p:extLst>
      <p:ext uri="{BB962C8B-B14F-4D97-AF65-F5344CB8AC3E}">
        <p14:creationId xmlns:p14="http://schemas.microsoft.com/office/powerpoint/2010/main" val="1843241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CA09D-6D4C-2B68-0D12-81926FAB3C3C}"/>
              </a:ext>
            </a:extLst>
          </p:cNvPr>
          <p:cNvSpPr>
            <a:spLocks noGrp="1"/>
          </p:cNvSpPr>
          <p:nvPr>
            <p:ph type="title"/>
          </p:nvPr>
        </p:nvSpPr>
        <p:spPr/>
        <p:txBody>
          <a:bodyPr/>
          <a:lstStyle/>
          <a:p>
            <a:r>
              <a:rPr lang="en-JP" dirty="0"/>
              <a:t>性能評価(LLMで比較)</a:t>
            </a:r>
          </a:p>
        </p:txBody>
      </p:sp>
      <p:graphicFrame>
        <p:nvGraphicFramePr>
          <p:cNvPr id="4" name="Table 3">
            <a:extLst>
              <a:ext uri="{FF2B5EF4-FFF2-40B4-BE49-F238E27FC236}">
                <a16:creationId xmlns:a16="http://schemas.microsoft.com/office/drawing/2014/main" id="{BF5E14FF-5F43-68C3-1DFF-79D01AF144A5}"/>
              </a:ext>
            </a:extLst>
          </p:cNvPr>
          <p:cNvGraphicFramePr>
            <a:graphicFrameLocks noGrp="1"/>
          </p:cNvGraphicFramePr>
          <p:nvPr>
            <p:extLst>
              <p:ext uri="{D42A27DB-BD31-4B8C-83A1-F6EECF244321}">
                <p14:modId xmlns:p14="http://schemas.microsoft.com/office/powerpoint/2010/main" val="2685707238"/>
              </p:ext>
            </p:extLst>
          </p:nvPr>
        </p:nvGraphicFramePr>
        <p:xfrm>
          <a:off x="955397" y="1534275"/>
          <a:ext cx="6982264" cy="4451260"/>
        </p:xfrm>
        <a:graphic>
          <a:graphicData uri="http://schemas.openxmlformats.org/drawingml/2006/table">
            <a:tbl>
              <a:tblPr>
                <a:tableStyleId>{5C22544A-7EE6-4342-B048-85BDC9FD1C3A}</a:tableStyleId>
              </a:tblPr>
              <a:tblGrid>
                <a:gridCol w="799285">
                  <a:extLst>
                    <a:ext uri="{9D8B030D-6E8A-4147-A177-3AD203B41FA5}">
                      <a16:colId xmlns:a16="http://schemas.microsoft.com/office/drawing/2014/main" val="141418263"/>
                    </a:ext>
                  </a:extLst>
                </a:gridCol>
                <a:gridCol w="1093275">
                  <a:extLst>
                    <a:ext uri="{9D8B030D-6E8A-4147-A177-3AD203B41FA5}">
                      <a16:colId xmlns:a16="http://schemas.microsoft.com/office/drawing/2014/main" val="3623513499"/>
                    </a:ext>
                  </a:extLst>
                </a:gridCol>
                <a:gridCol w="964655">
                  <a:extLst>
                    <a:ext uri="{9D8B030D-6E8A-4147-A177-3AD203B41FA5}">
                      <a16:colId xmlns:a16="http://schemas.microsoft.com/office/drawing/2014/main" val="1401282181"/>
                    </a:ext>
                  </a:extLst>
                </a:gridCol>
                <a:gridCol w="1130025">
                  <a:extLst>
                    <a:ext uri="{9D8B030D-6E8A-4147-A177-3AD203B41FA5}">
                      <a16:colId xmlns:a16="http://schemas.microsoft.com/office/drawing/2014/main" val="1126090492"/>
                    </a:ext>
                  </a:extLst>
                </a:gridCol>
                <a:gridCol w="872784">
                  <a:extLst>
                    <a:ext uri="{9D8B030D-6E8A-4147-A177-3AD203B41FA5}">
                      <a16:colId xmlns:a16="http://schemas.microsoft.com/office/drawing/2014/main" val="1694061189"/>
                    </a:ext>
                  </a:extLst>
                </a:gridCol>
                <a:gridCol w="1093275">
                  <a:extLst>
                    <a:ext uri="{9D8B030D-6E8A-4147-A177-3AD203B41FA5}">
                      <a16:colId xmlns:a16="http://schemas.microsoft.com/office/drawing/2014/main" val="4016197519"/>
                    </a:ext>
                  </a:extLst>
                </a:gridCol>
                <a:gridCol w="1028965">
                  <a:extLst>
                    <a:ext uri="{9D8B030D-6E8A-4147-A177-3AD203B41FA5}">
                      <a16:colId xmlns:a16="http://schemas.microsoft.com/office/drawing/2014/main" val="3530028582"/>
                    </a:ext>
                  </a:extLst>
                </a:gridCol>
              </a:tblGrid>
              <a:tr h="0">
                <a:tc gridSpan="7">
                  <a:txBody>
                    <a:bodyPr/>
                    <a:lstStyle/>
                    <a:p>
                      <a:pPr algn="ctr" fontAlgn="b">
                        <a:buNone/>
                      </a:pPr>
                      <a:r>
                        <a:rPr lang="ja-JP" altLang="en-US" sz="1400" u="none" strike="noStrike">
                          <a:effectLst/>
                        </a:rPr>
                        <a:t>テキストの取れるもの</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solidFill>
                      <a:schemeClr val="accent3">
                        <a:lumMod val="60000"/>
                        <a:lumOff val="40000"/>
                      </a:schemeClr>
                    </a:solidFill>
                  </a:tcPr>
                </a:tc>
                <a:tc hMerge="1">
                  <a:txBody>
                    <a:bodyPr/>
                    <a:lstStyle/>
                    <a:p>
                      <a:endParaRPr lang="en-JP"/>
                    </a:p>
                  </a:txBody>
                  <a:tcPr/>
                </a:tc>
                <a:tc hMerge="1">
                  <a:txBody>
                    <a:bodyPr/>
                    <a:lstStyle/>
                    <a:p>
                      <a:endParaRPr lang="en-JP"/>
                    </a:p>
                  </a:txBody>
                  <a:tcPr/>
                </a:tc>
                <a:tc hMerge="1">
                  <a:txBody>
                    <a:bodyPr/>
                    <a:lstStyle/>
                    <a:p>
                      <a:endParaRPr lang="en-JP"/>
                    </a:p>
                  </a:txBody>
                  <a:tcPr/>
                </a:tc>
                <a:tc hMerge="1">
                  <a:txBody>
                    <a:bodyPr/>
                    <a:lstStyle/>
                    <a:p>
                      <a:endParaRPr lang="en-JP"/>
                    </a:p>
                  </a:txBody>
                  <a:tcPr/>
                </a:tc>
                <a:tc hMerge="1">
                  <a:txBody>
                    <a:bodyPr/>
                    <a:lstStyle/>
                    <a:p>
                      <a:endParaRPr lang="en-JP"/>
                    </a:p>
                  </a:txBody>
                  <a:tcPr/>
                </a:tc>
                <a:tc hMerge="1">
                  <a:txBody>
                    <a:bodyPr/>
                    <a:lstStyle/>
                    <a:p>
                      <a:endParaRPr lang="en-JP"/>
                    </a:p>
                  </a:txBody>
                  <a:tcPr/>
                </a:tc>
                <a:extLst>
                  <a:ext uri="{0D108BD9-81ED-4DB2-BD59-A6C34878D82A}">
                    <a16:rowId xmlns:a16="http://schemas.microsoft.com/office/drawing/2014/main" val="3228265375"/>
                  </a:ext>
                </a:extLst>
              </a:tr>
              <a:tr h="215358">
                <a:tc>
                  <a:txBody>
                    <a:bodyPr/>
                    <a:lstStyle/>
                    <a:p>
                      <a:pPr algn="l" fontAlgn="b">
                        <a:buNone/>
                      </a:pPr>
                      <a:r>
                        <a:rPr lang="ja-JP" altLang="en-US" sz="1400" u="none" strike="noStrike">
                          <a:effectLst/>
                        </a:rPr>
                        <a:t>近似値</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gridSpan="2">
                  <a:txBody>
                    <a:bodyPr/>
                    <a:lstStyle/>
                    <a:p>
                      <a:pPr algn="ctr" fontAlgn="b">
                        <a:buNone/>
                      </a:pPr>
                      <a:r>
                        <a:rPr lang="ja-JP" altLang="en-US" sz="1400" u="none" strike="noStrike">
                          <a:effectLst/>
                        </a:rPr>
                        <a:t>おもて情報</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hMerge="1">
                  <a:txBody>
                    <a:bodyPr/>
                    <a:lstStyle/>
                    <a:p>
                      <a:endParaRPr lang="en-JP"/>
                    </a:p>
                  </a:txBody>
                  <a:tcPr/>
                </a:tc>
                <a:tc gridSpan="2">
                  <a:txBody>
                    <a:bodyPr/>
                    <a:lstStyle/>
                    <a:p>
                      <a:pPr algn="ctr" fontAlgn="b">
                        <a:buNone/>
                      </a:pPr>
                      <a:r>
                        <a:rPr lang="ja-JP" altLang="en-US" sz="1400" u="none" strike="noStrike">
                          <a:effectLst/>
                        </a:rPr>
                        <a:t>振込先情報</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hMerge="1">
                  <a:txBody>
                    <a:bodyPr/>
                    <a:lstStyle/>
                    <a:p>
                      <a:endParaRPr lang="en-JP"/>
                    </a:p>
                  </a:txBody>
                  <a:tcPr/>
                </a:tc>
                <a:tc gridSpan="2">
                  <a:txBody>
                    <a:bodyPr/>
                    <a:lstStyle/>
                    <a:p>
                      <a:pPr algn="ctr" fontAlgn="b">
                        <a:buNone/>
                      </a:pPr>
                      <a:r>
                        <a:rPr lang="ja-JP" altLang="en-US" sz="1400" u="none" strike="noStrike">
                          <a:effectLst/>
                        </a:rPr>
                        <a:t>明細情報</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hMerge="1">
                  <a:txBody>
                    <a:bodyPr/>
                    <a:lstStyle/>
                    <a:p>
                      <a:endParaRPr lang="en-JP"/>
                    </a:p>
                  </a:txBody>
                  <a:tcPr/>
                </a:tc>
                <a:extLst>
                  <a:ext uri="{0D108BD9-81ED-4DB2-BD59-A6C34878D82A}">
                    <a16:rowId xmlns:a16="http://schemas.microsoft.com/office/drawing/2014/main" val="3923814352"/>
                  </a:ext>
                </a:extLst>
              </a:tr>
              <a:tr h="215358">
                <a:tc>
                  <a:txBody>
                    <a:bodyPr/>
                    <a:lstStyle/>
                    <a:p>
                      <a:pPr algn="l" fontAlgn="b">
                        <a:buNone/>
                      </a:pPr>
                      <a:r>
                        <a:rPr lang="en-JP" sz="1400" u="none" strike="noStrike">
                          <a:effectLst/>
                        </a:rPr>
                        <a:t>&gt;=1.0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2842/3240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87.72%</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1636/1740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94.02%</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1153/1560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73.91%</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2013170422"/>
                  </a:ext>
                </a:extLst>
              </a:tr>
              <a:tr h="215358">
                <a:tc>
                  <a:txBody>
                    <a:bodyPr/>
                    <a:lstStyle/>
                    <a:p>
                      <a:pPr algn="l" fontAlgn="b">
                        <a:buNone/>
                      </a:pPr>
                      <a:r>
                        <a:rPr lang="en-JP" sz="1400" u="none" strike="noStrike">
                          <a:effectLst/>
                        </a:rPr>
                        <a:t>&gt;=0.75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2887/3240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89.10%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1648/1740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94.71%</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1156/1560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74.10%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527869184"/>
                  </a:ext>
                </a:extLst>
              </a:tr>
              <a:tr h="215358">
                <a:tc>
                  <a:txBody>
                    <a:bodyPr/>
                    <a:lstStyle/>
                    <a:p>
                      <a:pPr algn="l" fontAlgn="b">
                        <a:buNone/>
                      </a:pPr>
                      <a:r>
                        <a:rPr lang="en-JP" sz="1400" u="none" strike="noStrike">
                          <a:effectLst/>
                        </a:rPr>
                        <a:t>&gt;=0.5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2918/3240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90.06%</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1659/1740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95.34%</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1159/1560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74.29%</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2200889279"/>
                  </a:ext>
                </a:extLst>
              </a:tr>
              <a:tr h="220880">
                <a:tc>
                  <a:txBody>
                    <a:bodyPr/>
                    <a:lstStyle/>
                    <a:p>
                      <a:pPr algn="l" fontAlgn="b">
                        <a:buNone/>
                      </a:pPr>
                      <a:r>
                        <a:rPr lang="en-JP" sz="1400" u="none" strike="noStrike">
                          <a:effectLst/>
                        </a:rPr>
                        <a:t>&gt;=0.25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2941/3240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90.77%</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1662/1740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95.52%</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1159/1560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74.29%</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2729065125"/>
                  </a:ext>
                </a:extLst>
              </a:tr>
              <a:tr h="220880">
                <a:tc>
                  <a:txBody>
                    <a:bodyPr/>
                    <a:lstStyle/>
                    <a:p>
                      <a:pPr algn="l"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l"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l"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l"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2962268924"/>
                  </a:ext>
                </a:extLst>
              </a:tr>
              <a:tr h="220880">
                <a:tc gridSpan="7">
                  <a:txBody>
                    <a:bodyPr/>
                    <a:lstStyle/>
                    <a:p>
                      <a:pPr algn="ctr" fontAlgn="b">
                        <a:buNone/>
                      </a:pPr>
                      <a:r>
                        <a:rPr lang="en-US" sz="1400" u="none" strike="noStrike" dirty="0">
                          <a:effectLst/>
                        </a:rPr>
                        <a:t>OCR</a:t>
                      </a:r>
                      <a:endParaRPr lang="en-US" sz="1400" b="0" i="0" u="none" strike="noStrike" dirty="0">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solidFill>
                      <a:schemeClr val="accent3">
                        <a:lumMod val="60000"/>
                        <a:lumOff val="40000"/>
                      </a:schemeClr>
                    </a:solidFill>
                  </a:tcPr>
                </a:tc>
                <a:tc hMerge="1">
                  <a:txBody>
                    <a:bodyPr/>
                    <a:lstStyle/>
                    <a:p>
                      <a:endParaRPr lang="en-JP"/>
                    </a:p>
                  </a:txBody>
                  <a:tcPr/>
                </a:tc>
                <a:tc hMerge="1">
                  <a:txBody>
                    <a:bodyPr/>
                    <a:lstStyle/>
                    <a:p>
                      <a:endParaRPr lang="en-JP"/>
                    </a:p>
                  </a:txBody>
                  <a:tcPr/>
                </a:tc>
                <a:tc hMerge="1">
                  <a:txBody>
                    <a:bodyPr/>
                    <a:lstStyle/>
                    <a:p>
                      <a:endParaRPr lang="en-JP"/>
                    </a:p>
                  </a:txBody>
                  <a:tcPr/>
                </a:tc>
                <a:tc hMerge="1">
                  <a:txBody>
                    <a:bodyPr/>
                    <a:lstStyle/>
                    <a:p>
                      <a:endParaRPr lang="en-JP"/>
                    </a:p>
                  </a:txBody>
                  <a:tcPr/>
                </a:tc>
                <a:tc hMerge="1">
                  <a:txBody>
                    <a:bodyPr/>
                    <a:lstStyle/>
                    <a:p>
                      <a:endParaRPr lang="en-JP"/>
                    </a:p>
                  </a:txBody>
                  <a:tcPr/>
                </a:tc>
                <a:tc hMerge="1">
                  <a:txBody>
                    <a:bodyPr/>
                    <a:lstStyle/>
                    <a:p>
                      <a:endParaRPr lang="en-JP"/>
                    </a:p>
                  </a:txBody>
                  <a:tcPr/>
                </a:tc>
                <a:extLst>
                  <a:ext uri="{0D108BD9-81ED-4DB2-BD59-A6C34878D82A}">
                    <a16:rowId xmlns:a16="http://schemas.microsoft.com/office/drawing/2014/main" val="3099902574"/>
                  </a:ext>
                </a:extLst>
              </a:tr>
              <a:tr h="215358">
                <a:tc>
                  <a:txBody>
                    <a:bodyPr/>
                    <a:lstStyle/>
                    <a:p>
                      <a:pPr algn="l" fontAlgn="b">
                        <a:buNone/>
                      </a:pPr>
                      <a:r>
                        <a:rPr lang="ja-JP" altLang="en-US" sz="1400" u="none" strike="noStrike">
                          <a:effectLst/>
                        </a:rPr>
                        <a:t>近似値</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gridSpan="2">
                  <a:txBody>
                    <a:bodyPr/>
                    <a:lstStyle/>
                    <a:p>
                      <a:pPr algn="ctr" fontAlgn="b">
                        <a:buNone/>
                      </a:pPr>
                      <a:r>
                        <a:rPr lang="ja-JP" altLang="en-US" sz="1400" u="none" strike="noStrike">
                          <a:effectLst/>
                        </a:rPr>
                        <a:t>おもて情報</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hMerge="1">
                  <a:txBody>
                    <a:bodyPr/>
                    <a:lstStyle/>
                    <a:p>
                      <a:endParaRPr lang="en-JP"/>
                    </a:p>
                  </a:txBody>
                  <a:tcPr/>
                </a:tc>
                <a:tc gridSpan="2">
                  <a:txBody>
                    <a:bodyPr/>
                    <a:lstStyle/>
                    <a:p>
                      <a:pPr algn="ctr" fontAlgn="b">
                        <a:buNone/>
                      </a:pPr>
                      <a:r>
                        <a:rPr lang="ja-JP" altLang="en-US" sz="1400" u="none" strike="noStrike">
                          <a:effectLst/>
                        </a:rPr>
                        <a:t>振込先情報</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hMerge="1">
                  <a:txBody>
                    <a:bodyPr/>
                    <a:lstStyle/>
                    <a:p>
                      <a:endParaRPr lang="en-JP"/>
                    </a:p>
                  </a:txBody>
                  <a:tcPr/>
                </a:tc>
                <a:tc gridSpan="2">
                  <a:txBody>
                    <a:bodyPr/>
                    <a:lstStyle/>
                    <a:p>
                      <a:pPr algn="ctr" fontAlgn="b">
                        <a:buNone/>
                      </a:pPr>
                      <a:r>
                        <a:rPr lang="ja-JP" altLang="en-US" sz="1400" u="none" strike="noStrike">
                          <a:effectLst/>
                        </a:rPr>
                        <a:t>明細情報</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hMerge="1">
                  <a:txBody>
                    <a:bodyPr/>
                    <a:lstStyle/>
                    <a:p>
                      <a:endParaRPr lang="en-JP"/>
                    </a:p>
                  </a:txBody>
                  <a:tcPr/>
                </a:tc>
                <a:extLst>
                  <a:ext uri="{0D108BD9-81ED-4DB2-BD59-A6C34878D82A}">
                    <a16:rowId xmlns:a16="http://schemas.microsoft.com/office/drawing/2014/main" val="1331892231"/>
                  </a:ext>
                </a:extLst>
              </a:tr>
              <a:tr h="215358">
                <a:tc>
                  <a:txBody>
                    <a:bodyPr/>
                    <a:lstStyle/>
                    <a:p>
                      <a:pPr algn="l" fontAlgn="b">
                        <a:buNone/>
                      </a:pPr>
                      <a:r>
                        <a:rPr lang="en-JP" sz="1400" u="none" strike="noStrike">
                          <a:effectLst/>
                        </a:rPr>
                        <a:t>&gt;=1.0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1595/1920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83.07%</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978/1080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90.56%</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0.671455939</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67.15%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2853181317"/>
                  </a:ext>
                </a:extLst>
              </a:tr>
              <a:tr h="215358">
                <a:tc>
                  <a:txBody>
                    <a:bodyPr/>
                    <a:lstStyle/>
                    <a:p>
                      <a:pPr algn="l" fontAlgn="b">
                        <a:buNone/>
                      </a:pPr>
                      <a:r>
                        <a:rPr lang="en-JP" sz="1400" u="none" strike="noStrike">
                          <a:effectLst/>
                        </a:rPr>
                        <a:t>&gt;=0.75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1659/1920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86.41%</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1005/1080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93.06%</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0.672413793</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67.24%</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3557868952"/>
                  </a:ext>
                </a:extLst>
              </a:tr>
              <a:tr h="215358">
                <a:tc>
                  <a:txBody>
                    <a:bodyPr/>
                    <a:lstStyle/>
                    <a:p>
                      <a:pPr algn="l" fontAlgn="b">
                        <a:buNone/>
                      </a:pPr>
                      <a:r>
                        <a:rPr lang="en-JP" sz="1400" u="none" strike="noStrike">
                          <a:effectLst/>
                        </a:rPr>
                        <a:t>&gt;=0.5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1690/1920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88.02%</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1014/1080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93.89%</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0.672413793</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67.24%</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3088575567"/>
                  </a:ext>
                </a:extLst>
              </a:tr>
              <a:tr h="220880">
                <a:tc>
                  <a:txBody>
                    <a:bodyPr/>
                    <a:lstStyle/>
                    <a:p>
                      <a:pPr algn="l" fontAlgn="b">
                        <a:buNone/>
                      </a:pPr>
                      <a:r>
                        <a:rPr lang="en-JP" sz="1400" u="none" strike="noStrike">
                          <a:effectLst/>
                        </a:rPr>
                        <a:t>&gt;=0.25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1714/1920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89.27%</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1015/1080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93.98%</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0.672413793</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67.24%</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2867683217"/>
                  </a:ext>
                </a:extLst>
              </a:tr>
              <a:tr h="220880">
                <a:tc>
                  <a:txBody>
                    <a:bodyPr/>
                    <a:lstStyle/>
                    <a:p>
                      <a:pPr algn="l"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l"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l"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l" fontAlgn="b">
                        <a:buNone/>
                      </a:pP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1370807992"/>
                  </a:ext>
                </a:extLst>
              </a:tr>
              <a:tr h="220880">
                <a:tc gridSpan="7">
                  <a:txBody>
                    <a:bodyPr/>
                    <a:lstStyle/>
                    <a:p>
                      <a:pPr algn="ctr" fontAlgn="b">
                        <a:buNone/>
                      </a:pPr>
                      <a:r>
                        <a:rPr lang="ja-JP" altLang="en-US" sz="1400" u="none" strike="noStrike">
                          <a:effectLst/>
                        </a:rPr>
                        <a:t>全体</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solidFill>
                      <a:schemeClr val="accent3">
                        <a:lumMod val="60000"/>
                        <a:lumOff val="40000"/>
                      </a:schemeClr>
                    </a:solidFill>
                  </a:tcPr>
                </a:tc>
                <a:tc hMerge="1">
                  <a:txBody>
                    <a:bodyPr/>
                    <a:lstStyle/>
                    <a:p>
                      <a:endParaRPr lang="en-JP"/>
                    </a:p>
                  </a:txBody>
                  <a:tcPr/>
                </a:tc>
                <a:tc hMerge="1">
                  <a:txBody>
                    <a:bodyPr/>
                    <a:lstStyle/>
                    <a:p>
                      <a:endParaRPr lang="en-JP"/>
                    </a:p>
                  </a:txBody>
                  <a:tcPr/>
                </a:tc>
                <a:tc hMerge="1">
                  <a:txBody>
                    <a:bodyPr/>
                    <a:lstStyle/>
                    <a:p>
                      <a:endParaRPr lang="en-JP"/>
                    </a:p>
                  </a:txBody>
                  <a:tcPr/>
                </a:tc>
                <a:tc hMerge="1">
                  <a:txBody>
                    <a:bodyPr/>
                    <a:lstStyle/>
                    <a:p>
                      <a:endParaRPr lang="en-JP"/>
                    </a:p>
                  </a:txBody>
                  <a:tcPr/>
                </a:tc>
                <a:tc hMerge="1">
                  <a:txBody>
                    <a:bodyPr/>
                    <a:lstStyle/>
                    <a:p>
                      <a:endParaRPr lang="en-JP"/>
                    </a:p>
                  </a:txBody>
                  <a:tcPr/>
                </a:tc>
                <a:tc hMerge="1">
                  <a:txBody>
                    <a:bodyPr/>
                    <a:lstStyle/>
                    <a:p>
                      <a:endParaRPr lang="en-JP"/>
                    </a:p>
                  </a:txBody>
                  <a:tcPr/>
                </a:tc>
                <a:extLst>
                  <a:ext uri="{0D108BD9-81ED-4DB2-BD59-A6C34878D82A}">
                    <a16:rowId xmlns:a16="http://schemas.microsoft.com/office/drawing/2014/main" val="850524471"/>
                  </a:ext>
                </a:extLst>
              </a:tr>
              <a:tr h="215358">
                <a:tc>
                  <a:txBody>
                    <a:bodyPr/>
                    <a:lstStyle/>
                    <a:p>
                      <a:pPr algn="l" fontAlgn="b">
                        <a:buNone/>
                      </a:pPr>
                      <a:r>
                        <a:rPr lang="ja-JP" altLang="en-US" sz="1400" u="none" strike="noStrike">
                          <a:effectLst/>
                        </a:rPr>
                        <a:t>近似値</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gridSpan="2">
                  <a:txBody>
                    <a:bodyPr/>
                    <a:lstStyle/>
                    <a:p>
                      <a:pPr algn="ctr" fontAlgn="b">
                        <a:buNone/>
                      </a:pPr>
                      <a:r>
                        <a:rPr lang="ja-JP" altLang="en-US" sz="1400" u="none" strike="noStrike">
                          <a:effectLst/>
                        </a:rPr>
                        <a:t>おもて情報</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hMerge="1">
                  <a:txBody>
                    <a:bodyPr/>
                    <a:lstStyle/>
                    <a:p>
                      <a:endParaRPr lang="en-JP"/>
                    </a:p>
                  </a:txBody>
                  <a:tcPr/>
                </a:tc>
                <a:tc gridSpan="2">
                  <a:txBody>
                    <a:bodyPr/>
                    <a:lstStyle/>
                    <a:p>
                      <a:pPr algn="ctr" fontAlgn="b">
                        <a:buNone/>
                      </a:pPr>
                      <a:r>
                        <a:rPr lang="ja-JP" altLang="en-US" sz="1400" u="none" strike="noStrike">
                          <a:effectLst/>
                        </a:rPr>
                        <a:t>振込先情報</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hMerge="1">
                  <a:txBody>
                    <a:bodyPr/>
                    <a:lstStyle/>
                    <a:p>
                      <a:endParaRPr lang="en-JP"/>
                    </a:p>
                  </a:txBody>
                  <a:tcPr/>
                </a:tc>
                <a:tc gridSpan="2">
                  <a:txBody>
                    <a:bodyPr/>
                    <a:lstStyle/>
                    <a:p>
                      <a:pPr algn="ctr" fontAlgn="b">
                        <a:buNone/>
                      </a:pPr>
                      <a:r>
                        <a:rPr lang="ja-JP" altLang="en-US" sz="1400" u="none" strike="noStrike">
                          <a:effectLst/>
                        </a:rPr>
                        <a:t>明細情報</a:t>
                      </a:r>
                      <a:endParaRPr lang="ja-JP" altLang="en-US"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hMerge="1">
                  <a:txBody>
                    <a:bodyPr/>
                    <a:lstStyle/>
                    <a:p>
                      <a:endParaRPr lang="en-JP"/>
                    </a:p>
                  </a:txBody>
                  <a:tcPr/>
                </a:tc>
                <a:extLst>
                  <a:ext uri="{0D108BD9-81ED-4DB2-BD59-A6C34878D82A}">
                    <a16:rowId xmlns:a16="http://schemas.microsoft.com/office/drawing/2014/main" val="3647814317"/>
                  </a:ext>
                </a:extLst>
              </a:tr>
              <a:tr h="215358">
                <a:tc>
                  <a:txBody>
                    <a:bodyPr/>
                    <a:lstStyle/>
                    <a:p>
                      <a:pPr algn="l" fontAlgn="b">
                        <a:buNone/>
                      </a:pPr>
                      <a:r>
                        <a:rPr lang="en-JP" sz="1400" u="none" strike="noStrike">
                          <a:effectLst/>
                        </a:rPr>
                        <a:t>&gt;=1.0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4437/5160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85.99%</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2618/2830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92.51%</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1854/2604</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71.20%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2899613421"/>
                  </a:ext>
                </a:extLst>
              </a:tr>
              <a:tr h="215358">
                <a:tc>
                  <a:txBody>
                    <a:bodyPr/>
                    <a:lstStyle/>
                    <a:p>
                      <a:pPr algn="l" fontAlgn="b">
                        <a:buNone/>
                      </a:pPr>
                      <a:r>
                        <a:rPr lang="en-JP" sz="1400" u="none" strike="noStrike">
                          <a:effectLst/>
                        </a:rPr>
                        <a:t>&gt;=0.75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4546/5160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88.10%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2657/2830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93.89%</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1858/2604</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71.35%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857195912"/>
                  </a:ext>
                </a:extLst>
              </a:tr>
              <a:tr h="215358">
                <a:tc>
                  <a:txBody>
                    <a:bodyPr/>
                    <a:lstStyle/>
                    <a:p>
                      <a:pPr algn="l" fontAlgn="b">
                        <a:buNone/>
                      </a:pPr>
                      <a:r>
                        <a:rPr lang="en-JP" sz="1400" u="none" strike="noStrike">
                          <a:effectLst/>
                        </a:rPr>
                        <a:t>&gt;=0.5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4608/5160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89.30%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2677/2830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94.59%</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1861/2604</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71.47%</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3525235626"/>
                  </a:ext>
                </a:extLst>
              </a:tr>
              <a:tr h="220880">
                <a:tc>
                  <a:txBody>
                    <a:bodyPr/>
                    <a:lstStyle/>
                    <a:p>
                      <a:pPr algn="l" fontAlgn="b">
                        <a:buNone/>
                      </a:pPr>
                      <a:r>
                        <a:rPr lang="en-JP" sz="1400" u="none" strike="noStrike">
                          <a:effectLst/>
                        </a:rPr>
                        <a:t>&gt;=0.25</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4655/5160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90.21%</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2681/2830</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94.73%</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a:effectLst/>
                        </a:rPr>
                        <a:t>1861/2604</a:t>
                      </a:r>
                      <a:endParaRPr lang="en-JP" sz="1400" b="0" i="0" u="none" strike="noStrike">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tc>
                  <a:txBody>
                    <a:bodyPr/>
                    <a:lstStyle/>
                    <a:p>
                      <a:pPr algn="r" fontAlgn="b">
                        <a:buNone/>
                      </a:pPr>
                      <a:r>
                        <a:rPr lang="en-JP" sz="1400" u="none" strike="noStrike" dirty="0">
                          <a:effectLst/>
                        </a:rPr>
                        <a:t>71.47%</a:t>
                      </a:r>
                      <a:endParaRPr lang="en-JP" sz="1400" b="0" i="0" u="none" strike="noStrike" dirty="0">
                        <a:solidFill>
                          <a:srgbClr val="000000"/>
                        </a:solidFill>
                        <a:effectLst/>
                        <a:latin typeface="ＭＳ Ｐゴシック" panose="020B0600070205080204" pitchFamily="34" charset="-128"/>
                        <a:ea typeface="ＭＳ Ｐゴシック" panose="020B0600070205080204" pitchFamily="34" charset="-128"/>
                      </a:endParaRPr>
                    </a:p>
                  </a:txBody>
                  <a:tcPr marL="9203" marR="9203" marT="9203" marB="0" anchor="b"/>
                </a:tc>
                <a:extLst>
                  <a:ext uri="{0D108BD9-81ED-4DB2-BD59-A6C34878D82A}">
                    <a16:rowId xmlns:a16="http://schemas.microsoft.com/office/drawing/2014/main" val="187042040"/>
                  </a:ext>
                </a:extLst>
              </a:tr>
            </a:tbl>
          </a:graphicData>
        </a:graphic>
      </p:graphicFrame>
      <p:sp>
        <p:nvSpPr>
          <p:cNvPr id="5" name="TextBox 4">
            <a:extLst>
              <a:ext uri="{FF2B5EF4-FFF2-40B4-BE49-F238E27FC236}">
                <a16:creationId xmlns:a16="http://schemas.microsoft.com/office/drawing/2014/main" id="{30D3599E-93D3-5B71-BB91-2C3C00D89754}"/>
              </a:ext>
            </a:extLst>
          </p:cNvPr>
          <p:cNvSpPr txBox="1"/>
          <p:nvPr/>
        </p:nvSpPr>
        <p:spPr>
          <a:xfrm>
            <a:off x="8054858" y="2190245"/>
            <a:ext cx="3888903" cy="1569660"/>
          </a:xfrm>
          <a:prstGeom prst="rect">
            <a:avLst/>
          </a:prstGeom>
          <a:noFill/>
        </p:spPr>
        <p:txBody>
          <a:bodyPr wrap="square" rtlCol="0">
            <a:spAutoFit/>
          </a:bodyPr>
          <a:lstStyle/>
          <a:p>
            <a:r>
              <a:rPr lang="en-JP" sz="1200" dirty="0">
                <a:latin typeface="MS Gothic" panose="020B0609070205080204" pitchFamily="49" charset="-128"/>
                <a:ea typeface="MS Gothic" panose="020B0609070205080204" pitchFamily="49" charset="-128"/>
              </a:rPr>
              <a:t>抽出文字列で比較したものは、正解データの作成者によって漢字の送り仮名が正解と違っている箇所や日付の記述フォーマット違うことが散見されていたのでLLMで内容をもとに正しいかどうか評価させて計算したもの。</a:t>
            </a:r>
          </a:p>
          <a:p>
            <a:r>
              <a:rPr lang="en-JP" sz="1200" dirty="0">
                <a:latin typeface="MS Gothic" panose="020B0609070205080204" pitchFamily="49" charset="-128"/>
                <a:ea typeface="MS Gothic" panose="020B0609070205080204" pitchFamily="49" charset="-128"/>
              </a:rPr>
              <a:t>ただしLLMも間違っているものを正解とすることがあるので必ずしもこちらが正確というわけではない。</a:t>
            </a:r>
          </a:p>
          <a:p>
            <a:endParaRPr lang="en-JP" sz="1200" dirty="0">
              <a:latin typeface="MS Gothic" panose="020B0609070205080204" pitchFamily="49" charset="-128"/>
              <a:ea typeface="MS Gothic" panose="020B0609070205080204" pitchFamily="49" charset="-128"/>
            </a:endParaRPr>
          </a:p>
        </p:txBody>
      </p:sp>
    </p:spTree>
    <p:extLst>
      <p:ext uri="{BB962C8B-B14F-4D97-AF65-F5344CB8AC3E}">
        <p14:creationId xmlns:p14="http://schemas.microsoft.com/office/powerpoint/2010/main" val="1276015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4CB23-8783-6C11-36C6-6AD77B57B0DE}"/>
              </a:ext>
            </a:extLst>
          </p:cNvPr>
          <p:cNvSpPr>
            <a:spLocks noGrp="1"/>
          </p:cNvSpPr>
          <p:nvPr>
            <p:ph type="title"/>
          </p:nvPr>
        </p:nvSpPr>
        <p:spPr/>
        <p:txBody>
          <a:bodyPr/>
          <a:lstStyle/>
          <a:p>
            <a:r>
              <a:rPr lang="en-JP" dirty="0"/>
              <a:t>精度向上のためのヒント</a:t>
            </a:r>
          </a:p>
        </p:txBody>
      </p:sp>
      <p:sp>
        <p:nvSpPr>
          <p:cNvPr id="3" name="Content Placeholder 2">
            <a:extLst>
              <a:ext uri="{FF2B5EF4-FFF2-40B4-BE49-F238E27FC236}">
                <a16:creationId xmlns:a16="http://schemas.microsoft.com/office/drawing/2014/main" id="{4961FAE8-9222-2098-D1F1-DF4DF8662D1B}"/>
              </a:ext>
            </a:extLst>
          </p:cNvPr>
          <p:cNvSpPr>
            <a:spLocks noGrp="1"/>
          </p:cNvSpPr>
          <p:nvPr>
            <p:ph idx="1"/>
          </p:nvPr>
        </p:nvSpPr>
        <p:spPr/>
        <p:txBody>
          <a:bodyPr>
            <a:normAutofit fontScale="77500" lnSpcReduction="20000"/>
          </a:bodyPr>
          <a:lstStyle/>
          <a:p>
            <a:pPr>
              <a:lnSpc>
                <a:spcPct val="120000"/>
              </a:lnSpc>
            </a:pPr>
            <a:r>
              <a:rPr lang="en-JP" dirty="0"/>
              <a:t>今回のシステムでは正確な情報を取得するのに外部で利用しているLLMの性能に負う部分が大きい。 </a:t>
            </a:r>
          </a:p>
          <a:p>
            <a:pPr>
              <a:lnSpc>
                <a:spcPct val="120000"/>
              </a:lnSpc>
            </a:pPr>
            <a:r>
              <a:rPr lang="en-JP" dirty="0"/>
              <a:t>今回は請求書情報の抽出で利用できるLLMがAWSに用意されているものの中でAnthropic社のClaude 3.5-sonnetという2024年6月にリリースされた利用料金が安く精度もまあまあがメリットのモデルである。日進月歩のLLMでは他者を含めて性能的に良いものが次々とリリースされている。Caludeならば4、4.1、さらに最新の4.5が利用可能になれば正解率が上がることが期待できる。</a:t>
            </a:r>
          </a:p>
          <a:p>
            <a:pPr>
              <a:lnSpc>
                <a:spcPct val="120000"/>
              </a:lnSpc>
            </a:pPr>
            <a:r>
              <a:rPr lang="en-JP" dirty="0"/>
              <a:t>OCRの部分もMicrosoftのAzure AI V</a:t>
            </a:r>
            <a:r>
              <a:rPr lang="en-US" dirty="0" err="1"/>
              <a:t>i</a:t>
            </a:r>
            <a:r>
              <a:rPr lang="en-JP" dirty="0"/>
              <a:t>sionは近年のバージョンアップで日本語の読み取りは以前よりかなり向上したが似ている文字に間違えることもありGoogle社のサービスと比較すると若干劣っているので今後、更なるバージョンアップがあれば正解率は上がりそうである。</a:t>
            </a:r>
          </a:p>
        </p:txBody>
      </p:sp>
    </p:spTree>
    <p:extLst>
      <p:ext uri="{BB962C8B-B14F-4D97-AF65-F5344CB8AC3E}">
        <p14:creationId xmlns:p14="http://schemas.microsoft.com/office/powerpoint/2010/main" val="2182992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328</TotalTime>
  <Words>889</Words>
  <Application>Microsoft Macintosh PowerPoint</Application>
  <PresentationFormat>Widescreen</PresentationFormat>
  <Paragraphs>276</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MS Gothic</vt:lpstr>
      <vt:lpstr>ＭＳ Ｐゴシック</vt:lpstr>
      <vt:lpstr>Arial</vt:lpstr>
      <vt:lpstr>Calibri</vt:lpstr>
      <vt:lpstr>Calibri Light</vt:lpstr>
      <vt:lpstr>Office Theme</vt:lpstr>
      <vt:lpstr>AI証憑解読精度検証レポート</vt:lpstr>
      <vt:lpstr>システム概要</vt:lpstr>
      <vt:lpstr>システム構成</vt:lpstr>
      <vt:lpstr>実行時間と利用トークン数</vt:lpstr>
      <vt:lpstr>性能評価(抽出文字列比較)</vt:lpstr>
      <vt:lpstr>性能評価(LLMで比較)</vt:lpstr>
      <vt:lpstr>精度向上のためのヒント</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Yuji Nishimura</dc:creator>
  <cp:lastModifiedBy>Yuji Nishimura</cp:lastModifiedBy>
  <cp:revision>1</cp:revision>
  <dcterms:created xsi:type="dcterms:W3CDTF">2025-12-17T02:37:20Z</dcterms:created>
  <dcterms:modified xsi:type="dcterms:W3CDTF">2025-12-17T08:05:25Z</dcterms:modified>
</cp:coreProperties>
</file>